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1" r:id="rId6"/>
    <p:sldId id="263" r:id="rId7"/>
    <p:sldId id="260" r:id="rId8"/>
    <p:sldId id="272" r:id="rId9"/>
    <p:sldId id="262" r:id="rId10"/>
    <p:sldId id="264" r:id="rId11"/>
    <p:sldId id="275" r:id="rId12"/>
    <p:sldId id="276" r:id="rId13"/>
    <p:sldId id="265" r:id="rId14"/>
    <p:sldId id="277" r:id="rId15"/>
    <p:sldId id="266" r:id="rId16"/>
    <p:sldId id="267" r:id="rId17"/>
    <p:sldId id="278" r:id="rId18"/>
    <p:sldId id="281" r:id="rId19"/>
    <p:sldId id="279" r:id="rId20"/>
    <p:sldId id="280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9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/>
    <p:restoredTop sz="94694"/>
  </p:normalViewPr>
  <p:slideViewPr>
    <p:cSldViewPr snapToGrid="0">
      <p:cViewPr varScale="1">
        <p:scale>
          <a:sx n="121" d="100"/>
          <a:sy n="121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C3C75-673C-4A49-B12B-DA910B503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30973-026B-4152-ABF2-EA584C1C57C4}">
      <dgm:prSet/>
      <dgm:spPr/>
      <dgm:t>
        <a:bodyPr/>
        <a:lstStyle/>
        <a:p>
          <a:r>
            <a:rPr lang="en-US"/>
            <a:t>Soroptimera-grupperna, hur går det?</a:t>
          </a:r>
        </a:p>
      </dgm:t>
    </dgm:pt>
    <dgm:pt modelId="{9F17FC66-864F-4F48-BC79-26BD62E4F9F4}" type="parTrans" cxnId="{55C802DE-2A47-4132-81F3-9BEA69F39ADE}">
      <dgm:prSet/>
      <dgm:spPr/>
      <dgm:t>
        <a:bodyPr/>
        <a:lstStyle/>
        <a:p>
          <a:endParaRPr lang="en-US"/>
        </a:p>
      </dgm:t>
    </dgm:pt>
    <dgm:pt modelId="{12EE25A2-1517-4B9F-8D9A-1D68FA169AA2}" type="sibTrans" cxnId="{55C802DE-2A47-4132-81F3-9BEA69F39ADE}">
      <dgm:prSet/>
      <dgm:spPr/>
      <dgm:t>
        <a:bodyPr/>
        <a:lstStyle/>
        <a:p>
          <a:endParaRPr lang="en-US"/>
        </a:p>
      </dgm:t>
    </dgm:pt>
    <dgm:pt modelId="{7B105F86-7D57-428D-8AE3-605B95DE6AEB}">
      <dgm:prSet/>
      <dgm:spPr/>
      <dgm:t>
        <a:bodyPr/>
        <a:lstStyle/>
        <a:p>
          <a:r>
            <a:rPr lang="en-US"/>
            <a:t>Pitchtävlingen</a:t>
          </a:r>
        </a:p>
      </dgm:t>
    </dgm:pt>
    <dgm:pt modelId="{3BDAE6E9-F314-4A81-978D-AF0342924DDC}" type="parTrans" cxnId="{092A8460-C73C-46D8-877E-8616283AE3FF}">
      <dgm:prSet/>
      <dgm:spPr/>
      <dgm:t>
        <a:bodyPr/>
        <a:lstStyle/>
        <a:p>
          <a:endParaRPr lang="en-US"/>
        </a:p>
      </dgm:t>
    </dgm:pt>
    <dgm:pt modelId="{F16DA592-20A3-4C0E-9CE9-E9483B8EF891}" type="sibTrans" cxnId="{092A8460-C73C-46D8-877E-8616283AE3FF}">
      <dgm:prSet/>
      <dgm:spPr/>
      <dgm:t>
        <a:bodyPr/>
        <a:lstStyle/>
        <a:p>
          <a:endParaRPr lang="en-US"/>
        </a:p>
      </dgm:t>
    </dgm:pt>
    <dgm:pt modelId="{319364C2-E398-4451-A299-91BDCFBF1523}">
      <dgm:prSet/>
      <dgm:spPr/>
      <dgm:t>
        <a:bodyPr/>
        <a:lstStyle/>
        <a:p>
          <a:r>
            <a:rPr lang="en-US"/>
            <a:t>Uppföljning nätvåld Uganda. </a:t>
          </a:r>
        </a:p>
      </dgm:t>
    </dgm:pt>
    <dgm:pt modelId="{2630580C-4B03-4DF6-8A51-16E79D71463B}" type="parTrans" cxnId="{E2D5EE46-6D74-4350-BE21-EB17EB3BF5A4}">
      <dgm:prSet/>
      <dgm:spPr/>
      <dgm:t>
        <a:bodyPr/>
        <a:lstStyle/>
        <a:p>
          <a:endParaRPr lang="en-US"/>
        </a:p>
      </dgm:t>
    </dgm:pt>
    <dgm:pt modelId="{EA7497B0-76DF-4E58-8565-9BE3BA5BFAE2}" type="sibTrans" cxnId="{E2D5EE46-6D74-4350-BE21-EB17EB3BF5A4}">
      <dgm:prSet/>
      <dgm:spPr/>
      <dgm:t>
        <a:bodyPr/>
        <a:lstStyle/>
        <a:p>
          <a:endParaRPr lang="en-US"/>
        </a:p>
      </dgm:t>
    </dgm:pt>
    <dgm:pt modelId="{276D92D2-D529-4A6F-A3DB-922278FA7624}">
      <dgm:prSet/>
      <dgm:spPr/>
      <dgm:t>
        <a:bodyPr/>
        <a:lstStyle/>
        <a:p>
          <a:r>
            <a:rPr lang="en-US"/>
            <a:t>Övrigt?</a:t>
          </a:r>
        </a:p>
      </dgm:t>
    </dgm:pt>
    <dgm:pt modelId="{87BAEC4C-2D57-491A-B8B5-39AF56B9FD6F}" type="parTrans" cxnId="{FE63FC66-9BC4-48C7-9088-02CE9BE40AC9}">
      <dgm:prSet/>
      <dgm:spPr/>
      <dgm:t>
        <a:bodyPr/>
        <a:lstStyle/>
        <a:p>
          <a:endParaRPr lang="en-US"/>
        </a:p>
      </dgm:t>
    </dgm:pt>
    <dgm:pt modelId="{89AF55D3-431A-4F9C-8DCA-9719FA2B8D06}" type="sibTrans" cxnId="{FE63FC66-9BC4-48C7-9088-02CE9BE40AC9}">
      <dgm:prSet/>
      <dgm:spPr/>
      <dgm:t>
        <a:bodyPr/>
        <a:lstStyle/>
        <a:p>
          <a:endParaRPr lang="en-US"/>
        </a:p>
      </dgm:t>
    </dgm:pt>
    <dgm:pt modelId="{43304CF7-D9D6-44CD-8734-C0CAA071F1BB}">
      <dgm:prSet/>
      <dgm:spPr/>
      <dgm:t>
        <a:bodyPr/>
        <a:lstStyle/>
        <a:p>
          <a:r>
            <a:rPr lang="en-US"/>
            <a:t>Nästa möte 9 mars</a:t>
          </a:r>
        </a:p>
      </dgm:t>
    </dgm:pt>
    <dgm:pt modelId="{63E0815A-0FD9-4C94-B9EB-D7882E40CDD1}" type="parTrans" cxnId="{0104696A-3EB1-47B4-8392-A2746C678F14}">
      <dgm:prSet/>
      <dgm:spPr/>
      <dgm:t>
        <a:bodyPr/>
        <a:lstStyle/>
        <a:p>
          <a:endParaRPr lang="en-US"/>
        </a:p>
      </dgm:t>
    </dgm:pt>
    <dgm:pt modelId="{4A439AE6-B12C-4D76-9DAD-81D946464337}" type="sibTrans" cxnId="{0104696A-3EB1-47B4-8392-A2746C678F14}">
      <dgm:prSet/>
      <dgm:spPr/>
      <dgm:t>
        <a:bodyPr/>
        <a:lstStyle/>
        <a:p>
          <a:endParaRPr lang="en-US"/>
        </a:p>
      </dgm:t>
    </dgm:pt>
    <dgm:pt modelId="{1E14379D-50A7-D54E-8CA8-5566C9C3BF89}">
      <dgm:prSet/>
      <dgm:spPr/>
      <dgm:t>
        <a:bodyPr/>
        <a:lstStyle/>
        <a:p>
          <a:r>
            <a:rPr lang="en-GB" dirty="0" err="1"/>
            <a:t>Unionsmötet</a:t>
          </a:r>
          <a:r>
            <a:rPr lang="en-GB" dirty="0"/>
            <a:t> 2026 - Stockholm</a:t>
          </a:r>
        </a:p>
      </dgm:t>
    </dgm:pt>
    <dgm:pt modelId="{C68E90BD-4421-254F-8CF3-AC5841836A05}" type="parTrans" cxnId="{50BD0204-4973-6A45-9E86-73FC61F52C03}">
      <dgm:prSet/>
      <dgm:spPr/>
      <dgm:t>
        <a:bodyPr/>
        <a:lstStyle/>
        <a:p>
          <a:endParaRPr lang="en-GB"/>
        </a:p>
      </dgm:t>
    </dgm:pt>
    <dgm:pt modelId="{BCC6CE70-555F-2340-943D-15F25BCBD74A}" type="sibTrans" cxnId="{50BD0204-4973-6A45-9E86-73FC61F52C03}">
      <dgm:prSet/>
      <dgm:spPr/>
      <dgm:t>
        <a:bodyPr/>
        <a:lstStyle/>
        <a:p>
          <a:endParaRPr lang="en-GB"/>
        </a:p>
      </dgm:t>
    </dgm:pt>
    <dgm:pt modelId="{ABAD0231-46A9-3546-83A7-8C112840FB14}" type="pres">
      <dgm:prSet presAssocID="{855C3C75-673C-4A49-B12B-DA910B503BE1}" presName="linear" presStyleCnt="0">
        <dgm:presLayoutVars>
          <dgm:animLvl val="lvl"/>
          <dgm:resizeHandles val="exact"/>
        </dgm:presLayoutVars>
      </dgm:prSet>
      <dgm:spPr/>
    </dgm:pt>
    <dgm:pt modelId="{8B344CA9-FA7D-F142-89AD-529AC24A600F}" type="pres">
      <dgm:prSet presAssocID="{1E14379D-50A7-D54E-8CA8-5566C9C3BF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F617828-3323-A345-9762-6A30BDE8533D}" type="pres">
      <dgm:prSet presAssocID="{BCC6CE70-555F-2340-943D-15F25BCBD74A}" presName="spacer" presStyleCnt="0"/>
      <dgm:spPr/>
    </dgm:pt>
    <dgm:pt modelId="{47534991-CF14-DA4B-A3D4-A0C632CE07AA}" type="pres">
      <dgm:prSet presAssocID="{97430973-026B-4152-ABF2-EA584C1C57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5F39BD-2E0B-2540-A0F1-D56E3C685A04}" type="pres">
      <dgm:prSet presAssocID="{12EE25A2-1517-4B9F-8D9A-1D68FA169AA2}" presName="spacer" presStyleCnt="0"/>
      <dgm:spPr/>
    </dgm:pt>
    <dgm:pt modelId="{2FB882C8-92C3-714F-B6E7-9260CB88AF7E}" type="pres">
      <dgm:prSet presAssocID="{7B105F86-7D57-428D-8AE3-605B95DE6A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D9E4D57-CEF4-904B-BBE4-88562283D93B}" type="pres">
      <dgm:prSet presAssocID="{F16DA592-20A3-4C0E-9CE9-E9483B8EF891}" presName="spacer" presStyleCnt="0"/>
      <dgm:spPr/>
    </dgm:pt>
    <dgm:pt modelId="{0EF7AA15-9746-184F-A5F2-84547A8A27BB}" type="pres">
      <dgm:prSet presAssocID="{319364C2-E398-4451-A299-91BDCFBF152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A65FDC3-08B3-2D48-B9B6-19BE7E240790}" type="pres">
      <dgm:prSet presAssocID="{EA7497B0-76DF-4E58-8565-9BE3BA5BFAE2}" presName="spacer" presStyleCnt="0"/>
      <dgm:spPr/>
    </dgm:pt>
    <dgm:pt modelId="{F82FAB82-21CC-3540-B58D-9B3ADBAB6A26}" type="pres">
      <dgm:prSet presAssocID="{276D92D2-D529-4A6F-A3DB-922278FA762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65E7A6-E190-8D40-A765-A4E75377671A}" type="pres">
      <dgm:prSet presAssocID="{89AF55D3-431A-4F9C-8DCA-9719FA2B8D06}" presName="spacer" presStyleCnt="0"/>
      <dgm:spPr/>
    </dgm:pt>
    <dgm:pt modelId="{123DFC38-D2B0-434C-9673-6468347F2542}" type="pres">
      <dgm:prSet presAssocID="{43304CF7-D9D6-44CD-8734-C0CAA071F1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BD0204-4973-6A45-9E86-73FC61F52C03}" srcId="{855C3C75-673C-4A49-B12B-DA910B503BE1}" destId="{1E14379D-50A7-D54E-8CA8-5566C9C3BF89}" srcOrd="0" destOrd="0" parTransId="{C68E90BD-4421-254F-8CF3-AC5841836A05}" sibTransId="{BCC6CE70-555F-2340-943D-15F25BCBD74A}"/>
    <dgm:cxn modelId="{F5057E12-F0C9-8044-AD5E-D66369AA0780}" type="presOf" srcId="{1E14379D-50A7-D54E-8CA8-5566C9C3BF89}" destId="{8B344CA9-FA7D-F142-89AD-529AC24A600F}" srcOrd="0" destOrd="0" presId="urn:microsoft.com/office/officeart/2005/8/layout/vList2"/>
    <dgm:cxn modelId="{E2D5EE46-6D74-4350-BE21-EB17EB3BF5A4}" srcId="{855C3C75-673C-4A49-B12B-DA910B503BE1}" destId="{319364C2-E398-4451-A299-91BDCFBF1523}" srcOrd="3" destOrd="0" parTransId="{2630580C-4B03-4DF6-8A51-16E79D71463B}" sibTransId="{EA7497B0-76DF-4E58-8565-9BE3BA5BFAE2}"/>
    <dgm:cxn modelId="{092A8460-C73C-46D8-877E-8616283AE3FF}" srcId="{855C3C75-673C-4A49-B12B-DA910B503BE1}" destId="{7B105F86-7D57-428D-8AE3-605B95DE6AEB}" srcOrd="2" destOrd="0" parTransId="{3BDAE6E9-F314-4A81-978D-AF0342924DDC}" sibTransId="{F16DA592-20A3-4C0E-9CE9-E9483B8EF891}"/>
    <dgm:cxn modelId="{FE63FC66-9BC4-48C7-9088-02CE9BE40AC9}" srcId="{855C3C75-673C-4A49-B12B-DA910B503BE1}" destId="{276D92D2-D529-4A6F-A3DB-922278FA7624}" srcOrd="4" destOrd="0" parTransId="{87BAEC4C-2D57-491A-B8B5-39AF56B9FD6F}" sibTransId="{89AF55D3-431A-4F9C-8DCA-9719FA2B8D06}"/>
    <dgm:cxn modelId="{0104696A-3EB1-47B4-8392-A2746C678F14}" srcId="{855C3C75-673C-4A49-B12B-DA910B503BE1}" destId="{43304CF7-D9D6-44CD-8734-C0CAA071F1BB}" srcOrd="5" destOrd="0" parTransId="{63E0815A-0FD9-4C94-B9EB-D7882E40CDD1}" sibTransId="{4A439AE6-B12C-4D76-9DAD-81D946464337}"/>
    <dgm:cxn modelId="{00C0FB80-24F6-954C-8987-5FBCF8C8B0A2}" type="presOf" srcId="{97430973-026B-4152-ABF2-EA584C1C57C4}" destId="{47534991-CF14-DA4B-A3D4-A0C632CE07AA}" srcOrd="0" destOrd="0" presId="urn:microsoft.com/office/officeart/2005/8/layout/vList2"/>
    <dgm:cxn modelId="{EC26F989-695A-7D42-BD97-D1452560B277}" type="presOf" srcId="{43304CF7-D9D6-44CD-8734-C0CAA071F1BB}" destId="{123DFC38-D2B0-434C-9673-6468347F2542}" srcOrd="0" destOrd="0" presId="urn:microsoft.com/office/officeart/2005/8/layout/vList2"/>
    <dgm:cxn modelId="{E556769F-0B7A-424B-BA7B-3AA32E3CC656}" type="presOf" srcId="{276D92D2-D529-4A6F-A3DB-922278FA7624}" destId="{F82FAB82-21CC-3540-B58D-9B3ADBAB6A26}" srcOrd="0" destOrd="0" presId="urn:microsoft.com/office/officeart/2005/8/layout/vList2"/>
    <dgm:cxn modelId="{8A51C2A8-AB2C-A24C-9AA1-99AA3007E03A}" type="presOf" srcId="{855C3C75-673C-4A49-B12B-DA910B503BE1}" destId="{ABAD0231-46A9-3546-83A7-8C112840FB14}" srcOrd="0" destOrd="0" presId="urn:microsoft.com/office/officeart/2005/8/layout/vList2"/>
    <dgm:cxn modelId="{B9D936AA-4A9C-9244-9BCD-4CEF45012BF9}" type="presOf" srcId="{319364C2-E398-4451-A299-91BDCFBF1523}" destId="{0EF7AA15-9746-184F-A5F2-84547A8A27BB}" srcOrd="0" destOrd="0" presId="urn:microsoft.com/office/officeart/2005/8/layout/vList2"/>
    <dgm:cxn modelId="{A5A6C3DB-C37D-B740-B235-B81B349B83B8}" type="presOf" srcId="{7B105F86-7D57-428D-8AE3-605B95DE6AEB}" destId="{2FB882C8-92C3-714F-B6E7-9260CB88AF7E}" srcOrd="0" destOrd="0" presId="urn:microsoft.com/office/officeart/2005/8/layout/vList2"/>
    <dgm:cxn modelId="{55C802DE-2A47-4132-81F3-9BEA69F39ADE}" srcId="{855C3C75-673C-4A49-B12B-DA910B503BE1}" destId="{97430973-026B-4152-ABF2-EA584C1C57C4}" srcOrd="1" destOrd="0" parTransId="{9F17FC66-864F-4F48-BC79-26BD62E4F9F4}" sibTransId="{12EE25A2-1517-4B9F-8D9A-1D68FA169AA2}"/>
    <dgm:cxn modelId="{4385185B-B7C0-274F-A11E-270BAE04F325}" type="presParOf" srcId="{ABAD0231-46A9-3546-83A7-8C112840FB14}" destId="{8B344CA9-FA7D-F142-89AD-529AC24A600F}" srcOrd="0" destOrd="0" presId="urn:microsoft.com/office/officeart/2005/8/layout/vList2"/>
    <dgm:cxn modelId="{25D6529A-6467-8345-A752-E24498F9D3A0}" type="presParOf" srcId="{ABAD0231-46A9-3546-83A7-8C112840FB14}" destId="{FF617828-3323-A345-9762-6A30BDE8533D}" srcOrd="1" destOrd="0" presId="urn:microsoft.com/office/officeart/2005/8/layout/vList2"/>
    <dgm:cxn modelId="{B52D02E1-E1B3-3244-930A-31D567902A03}" type="presParOf" srcId="{ABAD0231-46A9-3546-83A7-8C112840FB14}" destId="{47534991-CF14-DA4B-A3D4-A0C632CE07AA}" srcOrd="2" destOrd="0" presId="urn:microsoft.com/office/officeart/2005/8/layout/vList2"/>
    <dgm:cxn modelId="{34223972-65DC-1943-B716-64FDB3F7B683}" type="presParOf" srcId="{ABAD0231-46A9-3546-83A7-8C112840FB14}" destId="{825F39BD-2E0B-2540-A0F1-D56E3C685A04}" srcOrd="3" destOrd="0" presId="urn:microsoft.com/office/officeart/2005/8/layout/vList2"/>
    <dgm:cxn modelId="{DCFC983D-0471-1441-90E5-464667DDF537}" type="presParOf" srcId="{ABAD0231-46A9-3546-83A7-8C112840FB14}" destId="{2FB882C8-92C3-714F-B6E7-9260CB88AF7E}" srcOrd="4" destOrd="0" presId="urn:microsoft.com/office/officeart/2005/8/layout/vList2"/>
    <dgm:cxn modelId="{3760AC0B-BA37-5D4E-9DDC-60339DBC1CA4}" type="presParOf" srcId="{ABAD0231-46A9-3546-83A7-8C112840FB14}" destId="{BD9E4D57-CEF4-904B-BBE4-88562283D93B}" srcOrd="5" destOrd="0" presId="urn:microsoft.com/office/officeart/2005/8/layout/vList2"/>
    <dgm:cxn modelId="{C26A90AF-444F-2F4B-9F90-7341BB35ED87}" type="presParOf" srcId="{ABAD0231-46A9-3546-83A7-8C112840FB14}" destId="{0EF7AA15-9746-184F-A5F2-84547A8A27BB}" srcOrd="6" destOrd="0" presId="urn:microsoft.com/office/officeart/2005/8/layout/vList2"/>
    <dgm:cxn modelId="{316D4324-EAE5-8F47-8C80-B46AA8F6A99A}" type="presParOf" srcId="{ABAD0231-46A9-3546-83A7-8C112840FB14}" destId="{8A65FDC3-08B3-2D48-B9B6-19BE7E240790}" srcOrd="7" destOrd="0" presId="urn:microsoft.com/office/officeart/2005/8/layout/vList2"/>
    <dgm:cxn modelId="{D9AA1E17-08E2-5E40-BD76-B0E1EBC1431C}" type="presParOf" srcId="{ABAD0231-46A9-3546-83A7-8C112840FB14}" destId="{F82FAB82-21CC-3540-B58D-9B3ADBAB6A26}" srcOrd="8" destOrd="0" presId="urn:microsoft.com/office/officeart/2005/8/layout/vList2"/>
    <dgm:cxn modelId="{F47D32D8-BED1-9F49-96EC-EFA33237812E}" type="presParOf" srcId="{ABAD0231-46A9-3546-83A7-8C112840FB14}" destId="{8B65E7A6-E190-8D40-A765-A4E75377671A}" srcOrd="9" destOrd="0" presId="urn:microsoft.com/office/officeart/2005/8/layout/vList2"/>
    <dgm:cxn modelId="{ACAAC2D4-37CB-2A40-A8DC-F38362C8DC95}" type="presParOf" srcId="{ABAD0231-46A9-3546-83A7-8C112840FB14}" destId="{123DFC38-D2B0-434C-9673-6468347F25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C3C75-673C-4A49-B12B-DA910B503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30973-026B-4152-ABF2-EA584C1C57C4}">
      <dgm:prSet/>
      <dgm:spPr/>
      <dgm:t>
        <a:bodyPr/>
        <a:lstStyle/>
        <a:p>
          <a:r>
            <a:rPr lang="en-US"/>
            <a:t>Soroptimera-grupperna, hur går det?</a:t>
          </a:r>
        </a:p>
      </dgm:t>
    </dgm:pt>
    <dgm:pt modelId="{9F17FC66-864F-4F48-BC79-26BD62E4F9F4}" type="parTrans" cxnId="{55C802DE-2A47-4132-81F3-9BEA69F39ADE}">
      <dgm:prSet/>
      <dgm:spPr/>
      <dgm:t>
        <a:bodyPr/>
        <a:lstStyle/>
        <a:p>
          <a:endParaRPr lang="en-US"/>
        </a:p>
      </dgm:t>
    </dgm:pt>
    <dgm:pt modelId="{12EE25A2-1517-4B9F-8D9A-1D68FA169AA2}" type="sibTrans" cxnId="{55C802DE-2A47-4132-81F3-9BEA69F39ADE}">
      <dgm:prSet/>
      <dgm:spPr/>
      <dgm:t>
        <a:bodyPr/>
        <a:lstStyle/>
        <a:p>
          <a:endParaRPr lang="en-US"/>
        </a:p>
      </dgm:t>
    </dgm:pt>
    <dgm:pt modelId="{7B105F86-7D57-428D-8AE3-605B95DE6AEB}">
      <dgm:prSet/>
      <dgm:spPr/>
      <dgm:t>
        <a:bodyPr/>
        <a:lstStyle/>
        <a:p>
          <a:r>
            <a:rPr lang="en-US"/>
            <a:t>Pitchtävlingen</a:t>
          </a:r>
        </a:p>
      </dgm:t>
    </dgm:pt>
    <dgm:pt modelId="{3BDAE6E9-F314-4A81-978D-AF0342924DDC}" type="parTrans" cxnId="{092A8460-C73C-46D8-877E-8616283AE3FF}">
      <dgm:prSet/>
      <dgm:spPr/>
      <dgm:t>
        <a:bodyPr/>
        <a:lstStyle/>
        <a:p>
          <a:endParaRPr lang="en-US"/>
        </a:p>
      </dgm:t>
    </dgm:pt>
    <dgm:pt modelId="{F16DA592-20A3-4C0E-9CE9-E9483B8EF891}" type="sibTrans" cxnId="{092A8460-C73C-46D8-877E-8616283AE3FF}">
      <dgm:prSet/>
      <dgm:spPr/>
      <dgm:t>
        <a:bodyPr/>
        <a:lstStyle/>
        <a:p>
          <a:endParaRPr lang="en-US"/>
        </a:p>
      </dgm:t>
    </dgm:pt>
    <dgm:pt modelId="{319364C2-E398-4451-A299-91BDCFBF1523}">
      <dgm:prSet/>
      <dgm:spPr/>
      <dgm:t>
        <a:bodyPr/>
        <a:lstStyle/>
        <a:p>
          <a:r>
            <a:rPr lang="en-US"/>
            <a:t>Uppföljning nätvåld Uganda. </a:t>
          </a:r>
        </a:p>
      </dgm:t>
    </dgm:pt>
    <dgm:pt modelId="{2630580C-4B03-4DF6-8A51-16E79D71463B}" type="parTrans" cxnId="{E2D5EE46-6D74-4350-BE21-EB17EB3BF5A4}">
      <dgm:prSet/>
      <dgm:spPr/>
      <dgm:t>
        <a:bodyPr/>
        <a:lstStyle/>
        <a:p>
          <a:endParaRPr lang="en-US"/>
        </a:p>
      </dgm:t>
    </dgm:pt>
    <dgm:pt modelId="{EA7497B0-76DF-4E58-8565-9BE3BA5BFAE2}" type="sibTrans" cxnId="{E2D5EE46-6D74-4350-BE21-EB17EB3BF5A4}">
      <dgm:prSet/>
      <dgm:spPr/>
      <dgm:t>
        <a:bodyPr/>
        <a:lstStyle/>
        <a:p>
          <a:endParaRPr lang="en-US"/>
        </a:p>
      </dgm:t>
    </dgm:pt>
    <dgm:pt modelId="{276D92D2-D529-4A6F-A3DB-922278FA7624}">
      <dgm:prSet/>
      <dgm:spPr/>
      <dgm:t>
        <a:bodyPr/>
        <a:lstStyle/>
        <a:p>
          <a:r>
            <a:rPr lang="en-US"/>
            <a:t>Övrigt?</a:t>
          </a:r>
        </a:p>
      </dgm:t>
    </dgm:pt>
    <dgm:pt modelId="{87BAEC4C-2D57-491A-B8B5-39AF56B9FD6F}" type="parTrans" cxnId="{FE63FC66-9BC4-48C7-9088-02CE9BE40AC9}">
      <dgm:prSet/>
      <dgm:spPr/>
      <dgm:t>
        <a:bodyPr/>
        <a:lstStyle/>
        <a:p>
          <a:endParaRPr lang="en-US"/>
        </a:p>
      </dgm:t>
    </dgm:pt>
    <dgm:pt modelId="{89AF55D3-431A-4F9C-8DCA-9719FA2B8D06}" type="sibTrans" cxnId="{FE63FC66-9BC4-48C7-9088-02CE9BE40AC9}">
      <dgm:prSet/>
      <dgm:spPr/>
      <dgm:t>
        <a:bodyPr/>
        <a:lstStyle/>
        <a:p>
          <a:endParaRPr lang="en-US"/>
        </a:p>
      </dgm:t>
    </dgm:pt>
    <dgm:pt modelId="{43304CF7-D9D6-44CD-8734-C0CAA071F1BB}">
      <dgm:prSet/>
      <dgm:spPr/>
      <dgm:t>
        <a:bodyPr/>
        <a:lstStyle/>
        <a:p>
          <a:r>
            <a:rPr lang="en-US"/>
            <a:t>Nästa möte 9 mars</a:t>
          </a:r>
        </a:p>
      </dgm:t>
    </dgm:pt>
    <dgm:pt modelId="{63E0815A-0FD9-4C94-B9EB-D7882E40CDD1}" type="parTrans" cxnId="{0104696A-3EB1-47B4-8392-A2746C678F14}">
      <dgm:prSet/>
      <dgm:spPr/>
      <dgm:t>
        <a:bodyPr/>
        <a:lstStyle/>
        <a:p>
          <a:endParaRPr lang="en-US"/>
        </a:p>
      </dgm:t>
    </dgm:pt>
    <dgm:pt modelId="{4A439AE6-B12C-4D76-9DAD-81D946464337}" type="sibTrans" cxnId="{0104696A-3EB1-47B4-8392-A2746C678F14}">
      <dgm:prSet/>
      <dgm:spPr/>
      <dgm:t>
        <a:bodyPr/>
        <a:lstStyle/>
        <a:p>
          <a:endParaRPr lang="en-US"/>
        </a:p>
      </dgm:t>
    </dgm:pt>
    <dgm:pt modelId="{1E14379D-50A7-D54E-8CA8-5566C9C3BF89}">
      <dgm:prSet/>
      <dgm:spPr/>
      <dgm:t>
        <a:bodyPr/>
        <a:lstStyle/>
        <a:p>
          <a:r>
            <a:rPr lang="en-GB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gm:t>
    </dgm:pt>
    <dgm:pt modelId="{C68E90BD-4421-254F-8CF3-AC5841836A05}" type="parTrans" cxnId="{50BD0204-4973-6A45-9E86-73FC61F52C03}">
      <dgm:prSet/>
      <dgm:spPr/>
      <dgm:t>
        <a:bodyPr/>
        <a:lstStyle/>
        <a:p>
          <a:endParaRPr lang="en-GB"/>
        </a:p>
      </dgm:t>
    </dgm:pt>
    <dgm:pt modelId="{BCC6CE70-555F-2340-943D-15F25BCBD74A}" type="sibTrans" cxnId="{50BD0204-4973-6A45-9E86-73FC61F52C03}">
      <dgm:prSet/>
      <dgm:spPr/>
      <dgm:t>
        <a:bodyPr/>
        <a:lstStyle/>
        <a:p>
          <a:endParaRPr lang="en-GB"/>
        </a:p>
      </dgm:t>
    </dgm:pt>
    <dgm:pt modelId="{ABAD0231-46A9-3546-83A7-8C112840FB14}" type="pres">
      <dgm:prSet presAssocID="{855C3C75-673C-4A49-B12B-DA910B503BE1}" presName="linear" presStyleCnt="0">
        <dgm:presLayoutVars>
          <dgm:animLvl val="lvl"/>
          <dgm:resizeHandles val="exact"/>
        </dgm:presLayoutVars>
      </dgm:prSet>
      <dgm:spPr/>
    </dgm:pt>
    <dgm:pt modelId="{8B344CA9-FA7D-F142-89AD-529AC24A600F}" type="pres">
      <dgm:prSet presAssocID="{1E14379D-50A7-D54E-8CA8-5566C9C3BF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F617828-3323-A345-9762-6A30BDE8533D}" type="pres">
      <dgm:prSet presAssocID="{BCC6CE70-555F-2340-943D-15F25BCBD74A}" presName="spacer" presStyleCnt="0"/>
      <dgm:spPr/>
    </dgm:pt>
    <dgm:pt modelId="{47534991-CF14-DA4B-A3D4-A0C632CE07AA}" type="pres">
      <dgm:prSet presAssocID="{97430973-026B-4152-ABF2-EA584C1C57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5F39BD-2E0B-2540-A0F1-D56E3C685A04}" type="pres">
      <dgm:prSet presAssocID="{12EE25A2-1517-4B9F-8D9A-1D68FA169AA2}" presName="spacer" presStyleCnt="0"/>
      <dgm:spPr/>
    </dgm:pt>
    <dgm:pt modelId="{2FB882C8-92C3-714F-B6E7-9260CB88AF7E}" type="pres">
      <dgm:prSet presAssocID="{7B105F86-7D57-428D-8AE3-605B95DE6A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D9E4D57-CEF4-904B-BBE4-88562283D93B}" type="pres">
      <dgm:prSet presAssocID="{F16DA592-20A3-4C0E-9CE9-E9483B8EF891}" presName="spacer" presStyleCnt="0"/>
      <dgm:spPr/>
    </dgm:pt>
    <dgm:pt modelId="{0EF7AA15-9746-184F-A5F2-84547A8A27BB}" type="pres">
      <dgm:prSet presAssocID="{319364C2-E398-4451-A299-91BDCFBF152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A65FDC3-08B3-2D48-B9B6-19BE7E240790}" type="pres">
      <dgm:prSet presAssocID="{EA7497B0-76DF-4E58-8565-9BE3BA5BFAE2}" presName="spacer" presStyleCnt="0"/>
      <dgm:spPr/>
    </dgm:pt>
    <dgm:pt modelId="{F82FAB82-21CC-3540-B58D-9B3ADBAB6A26}" type="pres">
      <dgm:prSet presAssocID="{276D92D2-D529-4A6F-A3DB-922278FA762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65E7A6-E190-8D40-A765-A4E75377671A}" type="pres">
      <dgm:prSet presAssocID="{89AF55D3-431A-4F9C-8DCA-9719FA2B8D06}" presName="spacer" presStyleCnt="0"/>
      <dgm:spPr/>
    </dgm:pt>
    <dgm:pt modelId="{123DFC38-D2B0-434C-9673-6468347F2542}" type="pres">
      <dgm:prSet presAssocID="{43304CF7-D9D6-44CD-8734-C0CAA071F1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BD0204-4973-6A45-9E86-73FC61F52C03}" srcId="{855C3C75-673C-4A49-B12B-DA910B503BE1}" destId="{1E14379D-50A7-D54E-8CA8-5566C9C3BF89}" srcOrd="0" destOrd="0" parTransId="{C68E90BD-4421-254F-8CF3-AC5841836A05}" sibTransId="{BCC6CE70-555F-2340-943D-15F25BCBD74A}"/>
    <dgm:cxn modelId="{F5057E12-F0C9-8044-AD5E-D66369AA0780}" type="presOf" srcId="{1E14379D-50A7-D54E-8CA8-5566C9C3BF89}" destId="{8B344CA9-FA7D-F142-89AD-529AC24A600F}" srcOrd="0" destOrd="0" presId="urn:microsoft.com/office/officeart/2005/8/layout/vList2"/>
    <dgm:cxn modelId="{E2D5EE46-6D74-4350-BE21-EB17EB3BF5A4}" srcId="{855C3C75-673C-4A49-B12B-DA910B503BE1}" destId="{319364C2-E398-4451-A299-91BDCFBF1523}" srcOrd="3" destOrd="0" parTransId="{2630580C-4B03-4DF6-8A51-16E79D71463B}" sibTransId="{EA7497B0-76DF-4E58-8565-9BE3BA5BFAE2}"/>
    <dgm:cxn modelId="{092A8460-C73C-46D8-877E-8616283AE3FF}" srcId="{855C3C75-673C-4A49-B12B-DA910B503BE1}" destId="{7B105F86-7D57-428D-8AE3-605B95DE6AEB}" srcOrd="2" destOrd="0" parTransId="{3BDAE6E9-F314-4A81-978D-AF0342924DDC}" sibTransId="{F16DA592-20A3-4C0E-9CE9-E9483B8EF891}"/>
    <dgm:cxn modelId="{FE63FC66-9BC4-48C7-9088-02CE9BE40AC9}" srcId="{855C3C75-673C-4A49-B12B-DA910B503BE1}" destId="{276D92D2-D529-4A6F-A3DB-922278FA7624}" srcOrd="4" destOrd="0" parTransId="{87BAEC4C-2D57-491A-B8B5-39AF56B9FD6F}" sibTransId="{89AF55D3-431A-4F9C-8DCA-9719FA2B8D06}"/>
    <dgm:cxn modelId="{0104696A-3EB1-47B4-8392-A2746C678F14}" srcId="{855C3C75-673C-4A49-B12B-DA910B503BE1}" destId="{43304CF7-D9D6-44CD-8734-C0CAA071F1BB}" srcOrd="5" destOrd="0" parTransId="{63E0815A-0FD9-4C94-B9EB-D7882E40CDD1}" sibTransId="{4A439AE6-B12C-4D76-9DAD-81D946464337}"/>
    <dgm:cxn modelId="{00C0FB80-24F6-954C-8987-5FBCF8C8B0A2}" type="presOf" srcId="{97430973-026B-4152-ABF2-EA584C1C57C4}" destId="{47534991-CF14-DA4B-A3D4-A0C632CE07AA}" srcOrd="0" destOrd="0" presId="urn:microsoft.com/office/officeart/2005/8/layout/vList2"/>
    <dgm:cxn modelId="{EC26F989-695A-7D42-BD97-D1452560B277}" type="presOf" srcId="{43304CF7-D9D6-44CD-8734-C0CAA071F1BB}" destId="{123DFC38-D2B0-434C-9673-6468347F2542}" srcOrd="0" destOrd="0" presId="urn:microsoft.com/office/officeart/2005/8/layout/vList2"/>
    <dgm:cxn modelId="{E556769F-0B7A-424B-BA7B-3AA32E3CC656}" type="presOf" srcId="{276D92D2-D529-4A6F-A3DB-922278FA7624}" destId="{F82FAB82-21CC-3540-B58D-9B3ADBAB6A26}" srcOrd="0" destOrd="0" presId="urn:microsoft.com/office/officeart/2005/8/layout/vList2"/>
    <dgm:cxn modelId="{8A51C2A8-AB2C-A24C-9AA1-99AA3007E03A}" type="presOf" srcId="{855C3C75-673C-4A49-B12B-DA910B503BE1}" destId="{ABAD0231-46A9-3546-83A7-8C112840FB14}" srcOrd="0" destOrd="0" presId="urn:microsoft.com/office/officeart/2005/8/layout/vList2"/>
    <dgm:cxn modelId="{B9D936AA-4A9C-9244-9BCD-4CEF45012BF9}" type="presOf" srcId="{319364C2-E398-4451-A299-91BDCFBF1523}" destId="{0EF7AA15-9746-184F-A5F2-84547A8A27BB}" srcOrd="0" destOrd="0" presId="urn:microsoft.com/office/officeart/2005/8/layout/vList2"/>
    <dgm:cxn modelId="{A5A6C3DB-C37D-B740-B235-B81B349B83B8}" type="presOf" srcId="{7B105F86-7D57-428D-8AE3-605B95DE6AEB}" destId="{2FB882C8-92C3-714F-B6E7-9260CB88AF7E}" srcOrd="0" destOrd="0" presId="urn:microsoft.com/office/officeart/2005/8/layout/vList2"/>
    <dgm:cxn modelId="{55C802DE-2A47-4132-81F3-9BEA69F39ADE}" srcId="{855C3C75-673C-4A49-B12B-DA910B503BE1}" destId="{97430973-026B-4152-ABF2-EA584C1C57C4}" srcOrd="1" destOrd="0" parTransId="{9F17FC66-864F-4F48-BC79-26BD62E4F9F4}" sibTransId="{12EE25A2-1517-4B9F-8D9A-1D68FA169AA2}"/>
    <dgm:cxn modelId="{4385185B-B7C0-274F-A11E-270BAE04F325}" type="presParOf" srcId="{ABAD0231-46A9-3546-83A7-8C112840FB14}" destId="{8B344CA9-FA7D-F142-89AD-529AC24A600F}" srcOrd="0" destOrd="0" presId="urn:microsoft.com/office/officeart/2005/8/layout/vList2"/>
    <dgm:cxn modelId="{25D6529A-6467-8345-A752-E24498F9D3A0}" type="presParOf" srcId="{ABAD0231-46A9-3546-83A7-8C112840FB14}" destId="{FF617828-3323-A345-9762-6A30BDE8533D}" srcOrd="1" destOrd="0" presId="urn:microsoft.com/office/officeart/2005/8/layout/vList2"/>
    <dgm:cxn modelId="{B52D02E1-E1B3-3244-930A-31D567902A03}" type="presParOf" srcId="{ABAD0231-46A9-3546-83A7-8C112840FB14}" destId="{47534991-CF14-DA4B-A3D4-A0C632CE07AA}" srcOrd="2" destOrd="0" presId="urn:microsoft.com/office/officeart/2005/8/layout/vList2"/>
    <dgm:cxn modelId="{34223972-65DC-1943-B716-64FDB3F7B683}" type="presParOf" srcId="{ABAD0231-46A9-3546-83A7-8C112840FB14}" destId="{825F39BD-2E0B-2540-A0F1-D56E3C685A04}" srcOrd="3" destOrd="0" presId="urn:microsoft.com/office/officeart/2005/8/layout/vList2"/>
    <dgm:cxn modelId="{DCFC983D-0471-1441-90E5-464667DDF537}" type="presParOf" srcId="{ABAD0231-46A9-3546-83A7-8C112840FB14}" destId="{2FB882C8-92C3-714F-B6E7-9260CB88AF7E}" srcOrd="4" destOrd="0" presId="urn:microsoft.com/office/officeart/2005/8/layout/vList2"/>
    <dgm:cxn modelId="{3760AC0B-BA37-5D4E-9DDC-60339DBC1CA4}" type="presParOf" srcId="{ABAD0231-46A9-3546-83A7-8C112840FB14}" destId="{BD9E4D57-CEF4-904B-BBE4-88562283D93B}" srcOrd="5" destOrd="0" presId="urn:microsoft.com/office/officeart/2005/8/layout/vList2"/>
    <dgm:cxn modelId="{C26A90AF-444F-2F4B-9F90-7341BB35ED87}" type="presParOf" srcId="{ABAD0231-46A9-3546-83A7-8C112840FB14}" destId="{0EF7AA15-9746-184F-A5F2-84547A8A27BB}" srcOrd="6" destOrd="0" presId="urn:microsoft.com/office/officeart/2005/8/layout/vList2"/>
    <dgm:cxn modelId="{316D4324-EAE5-8F47-8C80-B46AA8F6A99A}" type="presParOf" srcId="{ABAD0231-46A9-3546-83A7-8C112840FB14}" destId="{8A65FDC3-08B3-2D48-B9B6-19BE7E240790}" srcOrd="7" destOrd="0" presId="urn:microsoft.com/office/officeart/2005/8/layout/vList2"/>
    <dgm:cxn modelId="{D9AA1E17-08E2-5E40-BD76-B0E1EBC1431C}" type="presParOf" srcId="{ABAD0231-46A9-3546-83A7-8C112840FB14}" destId="{F82FAB82-21CC-3540-B58D-9B3ADBAB6A26}" srcOrd="8" destOrd="0" presId="urn:microsoft.com/office/officeart/2005/8/layout/vList2"/>
    <dgm:cxn modelId="{F47D32D8-BED1-9F49-96EC-EFA33237812E}" type="presParOf" srcId="{ABAD0231-46A9-3546-83A7-8C112840FB14}" destId="{8B65E7A6-E190-8D40-A765-A4E75377671A}" srcOrd="9" destOrd="0" presId="urn:microsoft.com/office/officeart/2005/8/layout/vList2"/>
    <dgm:cxn modelId="{ACAAC2D4-37CB-2A40-A8DC-F38362C8DC95}" type="presParOf" srcId="{ABAD0231-46A9-3546-83A7-8C112840FB14}" destId="{123DFC38-D2B0-434C-9673-6468347F25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C3C75-673C-4A49-B12B-DA910B503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30973-026B-4152-ABF2-EA584C1C57C4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det?</a:t>
          </a:r>
        </a:p>
      </dgm:t>
    </dgm:pt>
    <dgm:pt modelId="{9F17FC66-864F-4F48-BC79-26BD62E4F9F4}" type="parTrans" cxnId="{55C802DE-2A47-4132-81F3-9BEA69F39ADE}">
      <dgm:prSet/>
      <dgm:spPr/>
      <dgm:t>
        <a:bodyPr/>
        <a:lstStyle/>
        <a:p>
          <a:endParaRPr lang="en-US"/>
        </a:p>
      </dgm:t>
    </dgm:pt>
    <dgm:pt modelId="{12EE25A2-1517-4B9F-8D9A-1D68FA169AA2}" type="sibTrans" cxnId="{55C802DE-2A47-4132-81F3-9BEA69F39ADE}">
      <dgm:prSet/>
      <dgm:spPr/>
      <dgm:t>
        <a:bodyPr/>
        <a:lstStyle/>
        <a:p>
          <a:endParaRPr lang="en-US"/>
        </a:p>
      </dgm:t>
    </dgm:pt>
    <dgm:pt modelId="{7B105F86-7D57-428D-8AE3-605B95DE6AEB}">
      <dgm:prSet/>
      <dgm:spPr/>
      <dgm:t>
        <a:bodyPr/>
        <a:lstStyle/>
        <a:p>
          <a:r>
            <a:rPr lang="en-US"/>
            <a:t>Pitchtävlingen</a:t>
          </a:r>
        </a:p>
      </dgm:t>
    </dgm:pt>
    <dgm:pt modelId="{3BDAE6E9-F314-4A81-978D-AF0342924DDC}" type="parTrans" cxnId="{092A8460-C73C-46D8-877E-8616283AE3FF}">
      <dgm:prSet/>
      <dgm:spPr/>
      <dgm:t>
        <a:bodyPr/>
        <a:lstStyle/>
        <a:p>
          <a:endParaRPr lang="en-US"/>
        </a:p>
      </dgm:t>
    </dgm:pt>
    <dgm:pt modelId="{F16DA592-20A3-4C0E-9CE9-E9483B8EF891}" type="sibTrans" cxnId="{092A8460-C73C-46D8-877E-8616283AE3FF}">
      <dgm:prSet/>
      <dgm:spPr/>
      <dgm:t>
        <a:bodyPr/>
        <a:lstStyle/>
        <a:p>
          <a:endParaRPr lang="en-US"/>
        </a:p>
      </dgm:t>
    </dgm:pt>
    <dgm:pt modelId="{319364C2-E398-4451-A299-91BDCFBF1523}">
      <dgm:prSet/>
      <dgm:spPr/>
      <dgm:t>
        <a:bodyPr/>
        <a:lstStyle/>
        <a:p>
          <a:r>
            <a:rPr lang="en-US"/>
            <a:t>Uppföljning nätvåld Uganda. </a:t>
          </a:r>
        </a:p>
      </dgm:t>
    </dgm:pt>
    <dgm:pt modelId="{2630580C-4B03-4DF6-8A51-16E79D71463B}" type="parTrans" cxnId="{E2D5EE46-6D74-4350-BE21-EB17EB3BF5A4}">
      <dgm:prSet/>
      <dgm:spPr/>
      <dgm:t>
        <a:bodyPr/>
        <a:lstStyle/>
        <a:p>
          <a:endParaRPr lang="en-US"/>
        </a:p>
      </dgm:t>
    </dgm:pt>
    <dgm:pt modelId="{EA7497B0-76DF-4E58-8565-9BE3BA5BFAE2}" type="sibTrans" cxnId="{E2D5EE46-6D74-4350-BE21-EB17EB3BF5A4}">
      <dgm:prSet/>
      <dgm:spPr/>
      <dgm:t>
        <a:bodyPr/>
        <a:lstStyle/>
        <a:p>
          <a:endParaRPr lang="en-US"/>
        </a:p>
      </dgm:t>
    </dgm:pt>
    <dgm:pt modelId="{276D92D2-D529-4A6F-A3DB-922278FA7624}">
      <dgm:prSet/>
      <dgm:spPr/>
      <dgm:t>
        <a:bodyPr/>
        <a:lstStyle/>
        <a:p>
          <a:r>
            <a:rPr lang="en-US"/>
            <a:t>Övrigt?</a:t>
          </a:r>
        </a:p>
      </dgm:t>
    </dgm:pt>
    <dgm:pt modelId="{87BAEC4C-2D57-491A-B8B5-39AF56B9FD6F}" type="parTrans" cxnId="{FE63FC66-9BC4-48C7-9088-02CE9BE40AC9}">
      <dgm:prSet/>
      <dgm:spPr/>
      <dgm:t>
        <a:bodyPr/>
        <a:lstStyle/>
        <a:p>
          <a:endParaRPr lang="en-US"/>
        </a:p>
      </dgm:t>
    </dgm:pt>
    <dgm:pt modelId="{89AF55D3-431A-4F9C-8DCA-9719FA2B8D06}" type="sibTrans" cxnId="{FE63FC66-9BC4-48C7-9088-02CE9BE40AC9}">
      <dgm:prSet/>
      <dgm:spPr/>
      <dgm:t>
        <a:bodyPr/>
        <a:lstStyle/>
        <a:p>
          <a:endParaRPr lang="en-US"/>
        </a:p>
      </dgm:t>
    </dgm:pt>
    <dgm:pt modelId="{43304CF7-D9D6-44CD-8734-C0CAA071F1BB}">
      <dgm:prSet/>
      <dgm:spPr/>
      <dgm:t>
        <a:bodyPr/>
        <a:lstStyle/>
        <a:p>
          <a:r>
            <a:rPr lang="en-US"/>
            <a:t>Nästa möte 9 mars</a:t>
          </a:r>
        </a:p>
      </dgm:t>
    </dgm:pt>
    <dgm:pt modelId="{63E0815A-0FD9-4C94-B9EB-D7882E40CDD1}" type="parTrans" cxnId="{0104696A-3EB1-47B4-8392-A2746C678F14}">
      <dgm:prSet/>
      <dgm:spPr/>
      <dgm:t>
        <a:bodyPr/>
        <a:lstStyle/>
        <a:p>
          <a:endParaRPr lang="en-US"/>
        </a:p>
      </dgm:t>
    </dgm:pt>
    <dgm:pt modelId="{4A439AE6-B12C-4D76-9DAD-81D946464337}" type="sibTrans" cxnId="{0104696A-3EB1-47B4-8392-A2746C678F14}">
      <dgm:prSet/>
      <dgm:spPr/>
      <dgm:t>
        <a:bodyPr/>
        <a:lstStyle/>
        <a:p>
          <a:endParaRPr lang="en-US"/>
        </a:p>
      </dgm:t>
    </dgm:pt>
    <dgm:pt modelId="{1E14379D-50A7-D54E-8CA8-5566C9C3BF89}">
      <dgm:prSet/>
      <dgm:spPr/>
      <dgm:t>
        <a:bodyPr/>
        <a:lstStyle/>
        <a:p>
          <a:r>
            <a:rPr lang="en-GB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gm:t>
    </dgm:pt>
    <dgm:pt modelId="{C68E90BD-4421-254F-8CF3-AC5841836A05}" type="parTrans" cxnId="{50BD0204-4973-6A45-9E86-73FC61F52C03}">
      <dgm:prSet/>
      <dgm:spPr/>
      <dgm:t>
        <a:bodyPr/>
        <a:lstStyle/>
        <a:p>
          <a:endParaRPr lang="en-GB"/>
        </a:p>
      </dgm:t>
    </dgm:pt>
    <dgm:pt modelId="{BCC6CE70-555F-2340-943D-15F25BCBD74A}" type="sibTrans" cxnId="{50BD0204-4973-6A45-9E86-73FC61F52C03}">
      <dgm:prSet/>
      <dgm:spPr/>
      <dgm:t>
        <a:bodyPr/>
        <a:lstStyle/>
        <a:p>
          <a:endParaRPr lang="en-GB"/>
        </a:p>
      </dgm:t>
    </dgm:pt>
    <dgm:pt modelId="{ABAD0231-46A9-3546-83A7-8C112840FB14}" type="pres">
      <dgm:prSet presAssocID="{855C3C75-673C-4A49-B12B-DA910B503BE1}" presName="linear" presStyleCnt="0">
        <dgm:presLayoutVars>
          <dgm:animLvl val="lvl"/>
          <dgm:resizeHandles val="exact"/>
        </dgm:presLayoutVars>
      </dgm:prSet>
      <dgm:spPr/>
    </dgm:pt>
    <dgm:pt modelId="{8B344CA9-FA7D-F142-89AD-529AC24A600F}" type="pres">
      <dgm:prSet presAssocID="{1E14379D-50A7-D54E-8CA8-5566C9C3BF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F617828-3323-A345-9762-6A30BDE8533D}" type="pres">
      <dgm:prSet presAssocID="{BCC6CE70-555F-2340-943D-15F25BCBD74A}" presName="spacer" presStyleCnt="0"/>
      <dgm:spPr/>
    </dgm:pt>
    <dgm:pt modelId="{47534991-CF14-DA4B-A3D4-A0C632CE07AA}" type="pres">
      <dgm:prSet presAssocID="{97430973-026B-4152-ABF2-EA584C1C57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5F39BD-2E0B-2540-A0F1-D56E3C685A04}" type="pres">
      <dgm:prSet presAssocID="{12EE25A2-1517-4B9F-8D9A-1D68FA169AA2}" presName="spacer" presStyleCnt="0"/>
      <dgm:spPr/>
    </dgm:pt>
    <dgm:pt modelId="{2FB882C8-92C3-714F-B6E7-9260CB88AF7E}" type="pres">
      <dgm:prSet presAssocID="{7B105F86-7D57-428D-8AE3-605B95DE6A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D9E4D57-CEF4-904B-BBE4-88562283D93B}" type="pres">
      <dgm:prSet presAssocID="{F16DA592-20A3-4C0E-9CE9-E9483B8EF891}" presName="spacer" presStyleCnt="0"/>
      <dgm:spPr/>
    </dgm:pt>
    <dgm:pt modelId="{0EF7AA15-9746-184F-A5F2-84547A8A27BB}" type="pres">
      <dgm:prSet presAssocID="{319364C2-E398-4451-A299-91BDCFBF152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A65FDC3-08B3-2D48-B9B6-19BE7E240790}" type="pres">
      <dgm:prSet presAssocID="{EA7497B0-76DF-4E58-8565-9BE3BA5BFAE2}" presName="spacer" presStyleCnt="0"/>
      <dgm:spPr/>
    </dgm:pt>
    <dgm:pt modelId="{F82FAB82-21CC-3540-B58D-9B3ADBAB6A26}" type="pres">
      <dgm:prSet presAssocID="{276D92D2-D529-4A6F-A3DB-922278FA762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65E7A6-E190-8D40-A765-A4E75377671A}" type="pres">
      <dgm:prSet presAssocID="{89AF55D3-431A-4F9C-8DCA-9719FA2B8D06}" presName="spacer" presStyleCnt="0"/>
      <dgm:spPr/>
    </dgm:pt>
    <dgm:pt modelId="{123DFC38-D2B0-434C-9673-6468347F2542}" type="pres">
      <dgm:prSet presAssocID="{43304CF7-D9D6-44CD-8734-C0CAA071F1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BD0204-4973-6A45-9E86-73FC61F52C03}" srcId="{855C3C75-673C-4A49-B12B-DA910B503BE1}" destId="{1E14379D-50A7-D54E-8CA8-5566C9C3BF89}" srcOrd="0" destOrd="0" parTransId="{C68E90BD-4421-254F-8CF3-AC5841836A05}" sibTransId="{BCC6CE70-555F-2340-943D-15F25BCBD74A}"/>
    <dgm:cxn modelId="{F5057E12-F0C9-8044-AD5E-D66369AA0780}" type="presOf" srcId="{1E14379D-50A7-D54E-8CA8-5566C9C3BF89}" destId="{8B344CA9-FA7D-F142-89AD-529AC24A600F}" srcOrd="0" destOrd="0" presId="urn:microsoft.com/office/officeart/2005/8/layout/vList2"/>
    <dgm:cxn modelId="{E2D5EE46-6D74-4350-BE21-EB17EB3BF5A4}" srcId="{855C3C75-673C-4A49-B12B-DA910B503BE1}" destId="{319364C2-E398-4451-A299-91BDCFBF1523}" srcOrd="3" destOrd="0" parTransId="{2630580C-4B03-4DF6-8A51-16E79D71463B}" sibTransId="{EA7497B0-76DF-4E58-8565-9BE3BA5BFAE2}"/>
    <dgm:cxn modelId="{092A8460-C73C-46D8-877E-8616283AE3FF}" srcId="{855C3C75-673C-4A49-B12B-DA910B503BE1}" destId="{7B105F86-7D57-428D-8AE3-605B95DE6AEB}" srcOrd="2" destOrd="0" parTransId="{3BDAE6E9-F314-4A81-978D-AF0342924DDC}" sibTransId="{F16DA592-20A3-4C0E-9CE9-E9483B8EF891}"/>
    <dgm:cxn modelId="{FE63FC66-9BC4-48C7-9088-02CE9BE40AC9}" srcId="{855C3C75-673C-4A49-B12B-DA910B503BE1}" destId="{276D92D2-D529-4A6F-A3DB-922278FA7624}" srcOrd="4" destOrd="0" parTransId="{87BAEC4C-2D57-491A-B8B5-39AF56B9FD6F}" sibTransId="{89AF55D3-431A-4F9C-8DCA-9719FA2B8D06}"/>
    <dgm:cxn modelId="{0104696A-3EB1-47B4-8392-A2746C678F14}" srcId="{855C3C75-673C-4A49-B12B-DA910B503BE1}" destId="{43304CF7-D9D6-44CD-8734-C0CAA071F1BB}" srcOrd="5" destOrd="0" parTransId="{63E0815A-0FD9-4C94-B9EB-D7882E40CDD1}" sibTransId="{4A439AE6-B12C-4D76-9DAD-81D946464337}"/>
    <dgm:cxn modelId="{00C0FB80-24F6-954C-8987-5FBCF8C8B0A2}" type="presOf" srcId="{97430973-026B-4152-ABF2-EA584C1C57C4}" destId="{47534991-CF14-DA4B-A3D4-A0C632CE07AA}" srcOrd="0" destOrd="0" presId="urn:microsoft.com/office/officeart/2005/8/layout/vList2"/>
    <dgm:cxn modelId="{EC26F989-695A-7D42-BD97-D1452560B277}" type="presOf" srcId="{43304CF7-D9D6-44CD-8734-C0CAA071F1BB}" destId="{123DFC38-D2B0-434C-9673-6468347F2542}" srcOrd="0" destOrd="0" presId="urn:microsoft.com/office/officeart/2005/8/layout/vList2"/>
    <dgm:cxn modelId="{E556769F-0B7A-424B-BA7B-3AA32E3CC656}" type="presOf" srcId="{276D92D2-D529-4A6F-A3DB-922278FA7624}" destId="{F82FAB82-21CC-3540-B58D-9B3ADBAB6A26}" srcOrd="0" destOrd="0" presId="urn:microsoft.com/office/officeart/2005/8/layout/vList2"/>
    <dgm:cxn modelId="{8A51C2A8-AB2C-A24C-9AA1-99AA3007E03A}" type="presOf" srcId="{855C3C75-673C-4A49-B12B-DA910B503BE1}" destId="{ABAD0231-46A9-3546-83A7-8C112840FB14}" srcOrd="0" destOrd="0" presId="urn:microsoft.com/office/officeart/2005/8/layout/vList2"/>
    <dgm:cxn modelId="{B9D936AA-4A9C-9244-9BCD-4CEF45012BF9}" type="presOf" srcId="{319364C2-E398-4451-A299-91BDCFBF1523}" destId="{0EF7AA15-9746-184F-A5F2-84547A8A27BB}" srcOrd="0" destOrd="0" presId="urn:microsoft.com/office/officeart/2005/8/layout/vList2"/>
    <dgm:cxn modelId="{A5A6C3DB-C37D-B740-B235-B81B349B83B8}" type="presOf" srcId="{7B105F86-7D57-428D-8AE3-605B95DE6AEB}" destId="{2FB882C8-92C3-714F-B6E7-9260CB88AF7E}" srcOrd="0" destOrd="0" presId="urn:microsoft.com/office/officeart/2005/8/layout/vList2"/>
    <dgm:cxn modelId="{55C802DE-2A47-4132-81F3-9BEA69F39ADE}" srcId="{855C3C75-673C-4A49-B12B-DA910B503BE1}" destId="{97430973-026B-4152-ABF2-EA584C1C57C4}" srcOrd="1" destOrd="0" parTransId="{9F17FC66-864F-4F48-BC79-26BD62E4F9F4}" sibTransId="{12EE25A2-1517-4B9F-8D9A-1D68FA169AA2}"/>
    <dgm:cxn modelId="{4385185B-B7C0-274F-A11E-270BAE04F325}" type="presParOf" srcId="{ABAD0231-46A9-3546-83A7-8C112840FB14}" destId="{8B344CA9-FA7D-F142-89AD-529AC24A600F}" srcOrd="0" destOrd="0" presId="urn:microsoft.com/office/officeart/2005/8/layout/vList2"/>
    <dgm:cxn modelId="{25D6529A-6467-8345-A752-E24498F9D3A0}" type="presParOf" srcId="{ABAD0231-46A9-3546-83A7-8C112840FB14}" destId="{FF617828-3323-A345-9762-6A30BDE8533D}" srcOrd="1" destOrd="0" presId="urn:microsoft.com/office/officeart/2005/8/layout/vList2"/>
    <dgm:cxn modelId="{B52D02E1-E1B3-3244-930A-31D567902A03}" type="presParOf" srcId="{ABAD0231-46A9-3546-83A7-8C112840FB14}" destId="{47534991-CF14-DA4B-A3D4-A0C632CE07AA}" srcOrd="2" destOrd="0" presId="urn:microsoft.com/office/officeart/2005/8/layout/vList2"/>
    <dgm:cxn modelId="{34223972-65DC-1943-B716-64FDB3F7B683}" type="presParOf" srcId="{ABAD0231-46A9-3546-83A7-8C112840FB14}" destId="{825F39BD-2E0B-2540-A0F1-D56E3C685A04}" srcOrd="3" destOrd="0" presId="urn:microsoft.com/office/officeart/2005/8/layout/vList2"/>
    <dgm:cxn modelId="{DCFC983D-0471-1441-90E5-464667DDF537}" type="presParOf" srcId="{ABAD0231-46A9-3546-83A7-8C112840FB14}" destId="{2FB882C8-92C3-714F-B6E7-9260CB88AF7E}" srcOrd="4" destOrd="0" presId="urn:microsoft.com/office/officeart/2005/8/layout/vList2"/>
    <dgm:cxn modelId="{3760AC0B-BA37-5D4E-9DDC-60339DBC1CA4}" type="presParOf" srcId="{ABAD0231-46A9-3546-83A7-8C112840FB14}" destId="{BD9E4D57-CEF4-904B-BBE4-88562283D93B}" srcOrd="5" destOrd="0" presId="urn:microsoft.com/office/officeart/2005/8/layout/vList2"/>
    <dgm:cxn modelId="{C26A90AF-444F-2F4B-9F90-7341BB35ED87}" type="presParOf" srcId="{ABAD0231-46A9-3546-83A7-8C112840FB14}" destId="{0EF7AA15-9746-184F-A5F2-84547A8A27BB}" srcOrd="6" destOrd="0" presId="urn:microsoft.com/office/officeart/2005/8/layout/vList2"/>
    <dgm:cxn modelId="{316D4324-EAE5-8F47-8C80-B46AA8F6A99A}" type="presParOf" srcId="{ABAD0231-46A9-3546-83A7-8C112840FB14}" destId="{8A65FDC3-08B3-2D48-B9B6-19BE7E240790}" srcOrd="7" destOrd="0" presId="urn:microsoft.com/office/officeart/2005/8/layout/vList2"/>
    <dgm:cxn modelId="{D9AA1E17-08E2-5E40-BD76-B0E1EBC1431C}" type="presParOf" srcId="{ABAD0231-46A9-3546-83A7-8C112840FB14}" destId="{F82FAB82-21CC-3540-B58D-9B3ADBAB6A26}" srcOrd="8" destOrd="0" presId="urn:microsoft.com/office/officeart/2005/8/layout/vList2"/>
    <dgm:cxn modelId="{F47D32D8-BED1-9F49-96EC-EFA33237812E}" type="presParOf" srcId="{ABAD0231-46A9-3546-83A7-8C112840FB14}" destId="{8B65E7A6-E190-8D40-A765-A4E75377671A}" srcOrd="9" destOrd="0" presId="urn:microsoft.com/office/officeart/2005/8/layout/vList2"/>
    <dgm:cxn modelId="{ACAAC2D4-37CB-2A40-A8DC-F38362C8DC95}" type="presParOf" srcId="{ABAD0231-46A9-3546-83A7-8C112840FB14}" destId="{123DFC38-D2B0-434C-9673-6468347F25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5C3C75-673C-4A49-B12B-DA910B503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30973-026B-4152-ABF2-EA584C1C57C4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det?</a:t>
          </a:r>
        </a:p>
      </dgm:t>
    </dgm:pt>
    <dgm:pt modelId="{9F17FC66-864F-4F48-BC79-26BD62E4F9F4}" type="parTrans" cxnId="{55C802DE-2A47-4132-81F3-9BEA69F39ADE}">
      <dgm:prSet/>
      <dgm:spPr/>
      <dgm:t>
        <a:bodyPr/>
        <a:lstStyle/>
        <a:p>
          <a:endParaRPr lang="en-US"/>
        </a:p>
      </dgm:t>
    </dgm:pt>
    <dgm:pt modelId="{12EE25A2-1517-4B9F-8D9A-1D68FA169AA2}" type="sibTrans" cxnId="{55C802DE-2A47-4132-81F3-9BEA69F39ADE}">
      <dgm:prSet/>
      <dgm:spPr/>
      <dgm:t>
        <a:bodyPr/>
        <a:lstStyle/>
        <a:p>
          <a:endParaRPr lang="en-US"/>
        </a:p>
      </dgm:t>
    </dgm:pt>
    <dgm:pt modelId="{7B105F86-7D57-428D-8AE3-605B95DE6AEB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Pitchtävlingen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3BDAE6E9-F314-4A81-978D-AF0342924DDC}" type="parTrans" cxnId="{092A8460-C73C-46D8-877E-8616283AE3FF}">
      <dgm:prSet/>
      <dgm:spPr/>
      <dgm:t>
        <a:bodyPr/>
        <a:lstStyle/>
        <a:p>
          <a:endParaRPr lang="en-US"/>
        </a:p>
      </dgm:t>
    </dgm:pt>
    <dgm:pt modelId="{F16DA592-20A3-4C0E-9CE9-E9483B8EF891}" type="sibTrans" cxnId="{092A8460-C73C-46D8-877E-8616283AE3FF}">
      <dgm:prSet/>
      <dgm:spPr/>
      <dgm:t>
        <a:bodyPr/>
        <a:lstStyle/>
        <a:p>
          <a:endParaRPr lang="en-US"/>
        </a:p>
      </dgm:t>
    </dgm:pt>
    <dgm:pt modelId="{319364C2-E398-4451-A299-91BDCFBF1523}">
      <dgm:prSet/>
      <dgm:spPr/>
      <dgm:t>
        <a:bodyPr/>
        <a:lstStyle/>
        <a:p>
          <a:r>
            <a:rPr lang="en-US"/>
            <a:t>Uppföljning nätvåld Uganda. </a:t>
          </a:r>
        </a:p>
      </dgm:t>
    </dgm:pt>
    <dgm:pt modelId="{2630580C-4B03-4DF6-8A51-16E79D71463B}" type="parTrans" cxnId="{E2D5EE46-6D74-4350-BE21-EB17EB3BF5A4}">
      <dgm:prSet/>
      <dgm:spPr/>
      <dgm:t>
        <a:bodyPr/>
        <a:lstStyle/>
        <a:p>
          <a:endParaRPr lang="en-US"/>
        </a:p>
      </dgm:t>
    </dgm:pt>
    <dgm:pt modelId="{EA7497B0-76DF-4E58-8565-9BE3BA5BFAE2}" type="sibTrans" cxnId="{E2D5EE46-6D74-4350-BE21-EB17EB3BF5A4}">
      <dgm:prSet/>
      <dgm:spPr/>
      <dgm:t>
        <a:bodyPr/>
        <a:lstStyle/>
        <a:p>
          <a:endParaRPr lang="en-US"/>
        </a:p>
      </dgm:t>
    </dgm:pt>
    <dgm:pt modelId="{276D92D2-D529-4A6F-A3DB-922278FA7624}">
      <dgm:prSet/>
      <dgm:spPr/>
      <dgm:t>
        <a:bodyPr/>
        <a:lstStyle/>
        <a:p>
          <a:r>
            <a:rPr lang="en-US"/>
            <a:t>Övrigt?</a:t>
          </a:r>
        </a:p>
      </dgm:t>
    </dgm:pt>
    <dgm:pt modelId="{87BAEC4C-2D57-491A-B8B5-39AF56B9FD6F}" type="parTrans" cxnId="{FE63FC66-9BC4-48C7-9088-02CE9BE40AC9}">
      <dgm:prSet/>
      <dgm:spPr/>
      <dgm:t>
        <a:bodyPr/>
        <a:lstStyle/>
        <a:p>
          <a:endParaRPr lang="en-US"/>
        </a:p>
      </dgm:t>
    </dgm:pt>
    <dgm:pt modelId="{89AF55D3-431A-4F9C-8DCA-9719FA2B8D06}" type="sibTrans" cxnId="{FE63FC66-9BC4-48C7-9088-02CE9BE40AC9}">
      <dgm:prSet/>
      <dgm:spPr/>
      <dgm:t>
        <a:bodyPr/>
        <a:lstStyle/>
        <a:p>
          <a:endParaRPr lang="en-US"/>
        </a:p>
      </dgm:t>
    </dgm:pt>
    <dgm:pt modelId="{43304CF7-D9D6-44CD-8734-C0CAA071F1BB}">
      <dgm:prSet/>
      <dgm:spPr/>
      <dgm:t>
        <a:bodyPr/>
        <a:lstStyle/>
        <a:p>
          <a:r>
            <a:rPr lang="en-US"/>
            <a:t>Nästa möte 9 mars</a:t>
          </a:r>
        </a:p>
      </dgm:t>
    </dgm:pt>
    <dgm:pt modelId="{63E0815A-0FD9-4C94-B9EB-D7882E40CDD1}" type="parTrans" cxnId="{0104696A-3EB1-47B4-8392-A2746C678F14}">
      <dgm:prSet/>
      <dgm:spPr/>
      <dgm:t>
        <a:bodyPr/>
        <a:lstStyle/>
        <a:p>
          <a:endParaRPr lang="en-US"/>
        </a:p>
      </dgm:t>
    </dgm:pt>
    <dgm:pt modelId="{4A439AE6-B12C-4D76-9DAD-81D946464337}" type="sibTrans" cxnId="{0104696A-3EB1-47B4-8392-A2746C678F14}">
      <dgm:prSet/>
      <dgm:spPr/>
      <dgm:t>
        <a:bodyPr/>
        <a:lstStyle/>
        <a:p>
          <a:endParaRPr lang="en-US"/>
        </a:p>
      </dgm:t>
    </dgm:pt>
    <dgm:pt modelId="{1E14379D-50A7-D54E-8CA8-5566C9C3BF89}">
      <dgm:prSet/>
      <dgm:spPr/>
      <dgm:t>
        <a:bodyPr/>
        <a:lstStyle/>
        <a:p>
          <a:r>
            <a:rPr lang="en-GB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gm:t>
    </dgm:pt>
    <dgm:pt modelId="{C68E90BD-4421-254F-8CF3-AC5841836A05}" type="parTrans" cxnId="{50BD0204-4973-6A45-9E86-73FC61F52C03}">
      <dgm:prSet/>
      <dgm:spPr/>
      <dgm:t>
        <a:bodyPr/>
        <a:lstStyle/>
        <a:p>
          <a:endParaRPr lang="en-GB"/>
        </a:p>
      </dgm:t>
    </dgm:pt>
    <dgm:pt modelId="{BCC6CE70-555F-2340-943D-15F25BCBD74A}" type="sibTrans" cxnId="{50BD0204-4973-6A45-9E86-73FC61F52C03}">
      <dgm:prSet/>
      <dgm:spPr/>
      <dgm:t>
        <a:bodyPr/>
        <a:lstStyle/>
        <a:p>
          <a:endParaRPr lang="en-GB"/>
        </a:p>
      </dgm:t>
    </dgm:pt>
    <dgm:pt modelId="{ABAD0231-46A9-3546-83A7-8C112840FB14}" type="pres">
      <dgm:prSet presAssocID="{855C3C75-673C-4A49-B12B-DA910B503BE1}" presName="linear" presStyleCnt="0">
        <dgm:presLayoutVars>
          <dgm:animLvl val="lvl"/>
          <dgm:resizeHandles val="exact"/>
        </dgm:presLayoutVars>
      </dgm:prSet>
      <dgm:spPr/>
    </dgm:pt>
    <dgm:pt modelId="{8B344CA9-FA7D-F142-89AD-529AC24A600F}" type="pres">
      <dgm:prSet presAssocID="{1E14379D-50A7-D54E-8CA8-5566C9C3BF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F617828-3323-A345-9762-6A30BDE8533D}" type="pres">
      <dgm:prSet presAssocID="{BCC6CE70-555F-2340-943D-15F25BCBD74A}" presName="spacer" presStyleCnt="0"/>
      <dgm:spPr/>
    </dgm:pt>
    <dgm:pt modelId="{47534991-CF14-DA4B-A3D4-A0C632CE07AA}" type="pres">
      <dgm:prSet presAssocID="{97430973-026B-4152-ABF2-EA584C1C57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5F39BD-2E0B-2540-A0F1-D56E3C685A04}" type="pres">
      <dgm:prSet presAssocID="{12EE25A2-1517-4B9F-8D9A-1D68FA169AA2}" presName="spacer" presStyleCnt="0"/>
      <dgm:spPr/>
    </dgm:pt>
    <dgm:pt modelId="{2FB882C8-92C3-714F-B6E7-9260CB88AF7E}" type="pres">
      <dgm:prSet presAssocID="{7B105F86-7D57-428D-8AE3-605B95DE6A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D9E4D57-CEF4-904B-BBE4-88562283D93B}" type="pres">
      <dgm:prSet presAssocID="{F16DA592-20A3-4C0E-9CE9-E9483B8EF891}" presName="spacer" presStyleCnt="0"/>
      <dgm:spPr/>
    </dgm:pt>
    <dgm:pt modelId="{0EF7AA15-9746-184F-A5F2-84547A8A27BB}" type="pres">
      <dgm:prSet presAssocID="{319364C2-E398-4451-A299-91BDCFBF152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A65FDC3-08B3-2D48-B9B6-19BE7E240790}" type="pres">
      <dgm:prSet presAssocID="{EA7497B0-76DF-4E58-8565-9BE3BA5BFAE2}" presName="spacer" presStyleCnt="0"/>
      <dgm:spPr/>
    </dgm:pt>
    <dgm:pt modelId="{F82FAB82-21CC-3540-B58D-9B3ADBAB6A26}" type="pres">
      <dgm:prSet presAssocID="{276D92D2-D529-4A6F-A3DB-922278FA762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65E7A6-E190-8D40-A765-A4E75377671A}" type="pres">
      <dgm:prSet presAssocID="{89AF55D3-431A-4F9C-8DCA-9719FA2B8D06}" presName="spacer" presStyleCnt="0"/>
      <dgm:spPr/>
    </dgm:pt>
    <dgm:pt modelId="{123DFC38-D2B0-434C-9673-6468347F2542}" type="pres">
      <dgm:prSet presAssocID="{43304CF7-D9D6-44CD-8734-C0CAA071F1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BD0204-4973-6A45-9E86-73FC61F52C03}" srcId="{855C3C75-673C-4A49-B12B-DA910B503BE1}" destId="{1E14379D-50A7-D54E-8CA8-5566C9C3BF89}" srcOrd="0" destOrd="0" parTransId="{C68E90BD-4421-254F-8CF3-AC5841836A05}" sibTransId="{BCC6CE70-555F-2340-943D-15F25BCBD74A}"/>
    <dgm:cxn modelId="{F5057E12-F0C9-8044-AD5E-D66369AA0780}" type="presOf" srcId="{1E14379D-50A7-D54E-8CA8-5566C9C3BF89}" destId="{8B344CA9-FA7D-F142-89AD-529AC24A600F}" srcOrd="0" destOrd="0" presId="urn:microsoft.com/office/officeart/2005/8/layout/vList2"/>
    <dgm:cxn modelId="{E2D5EE46-6D74-4350-BE21-EB17EB3BF5A4}" srcId="{855C3C75-673C-4A49-B12B-DA910B503BE1}" destId="{319364C2-E398-4451-A299-91BDCFBF1523}" srcOrd="3" destOrd="0" parTransId="{2630580C-4B03-4DF6-8A51-16E79D71463B}" sibTransId="{EA7497B0-76DF-4E58-8565-9BE3BA5BFAE2}"/>
    <dgm:cxn modelId="{092A8460-C73C-46D8-877E-8616283AE3FF}" srcId="{855C3C75-673C-4A49-B12B-DA910B503BE1}" destId="{7B105F86-7D57-428D-8AE3-605B95DE6AEB}" srcOrd="2" destOrd="0" parTransId="{3BDAE6E9-F314-4A81-978D-AF0342924DDC}" sibTransId="{F16DA592-20A3-4C0E-9CE9-E9483B8EF891}"/>
    <dgm:cxn modelId="{FE63FC66-9BC4-48C7-9088-02CE9BE40AC9}" srcId="{855C3C75-673C-4A49-B12B-DA910B503BE1}" destId="{276D92D2-D529-4A6F-A3DB-922278FA7624}" srcOrd="4" destOrd="0" parTransId="{87BAEC4C-2D57-491A-B8B5-39AF56B9FD6F}" sibTransId="{89AF55D3-431A-4F9C-8DCA-9719FA2B8D06}"/>
    <dgm:cxn modelId="{0104696A-3EB1-47B4-8392-A2746C678F14}" srcId="{855C3C75-673C-4A49-B12B-DA910B503BE1}" destId="{43304CF7-D9D6-44CD-8734-C0CAA071F1BB}" srcOrd="5" destOrd="0" parTransId="{63E0815A-0FD9-4C94-B9EB-D7882E40CDD1}" sibTransId="{4A439AE6-B12C-4D76-9DAD-81D946464337}"/>
    <dgm:cxn modelId="{00C0FB80-24F6-954C-8987-5FBCF8C8B0A2}" type="presOf" srcId="{97430973-026B-4152-ABF2-EA584C1C57C4}" destId="{47534991-CF14-DA4B-A3D4-A0C632CE07AA}" srcOrd="0" destOrd="0" presId="urn:microsoft.com/office/officeart/2005/8/layout/vList2"/>
    <dgm:cxn modelId="{EC26F989-695A-7D42-BD97-D1452560B277}" type="presOf" srcId="{43304CF7-D9D6-44CD-8734-C0CAA071F1BB}" destId="{123DFC38-D2B0-434C-9673-6468347F2542}" srcOrd="0" destOrd="0" presId="urn:microsoft.com/office/officeart/2005/8/layout/vList2"/>
    <dgm:cxn modelId="{E556769F-0B7A-424B-BA7B-3AA32E3CC656}" type="presOf" srcId="{276D92D2-D529-4A6F-A3DB-922278FA7624}" destId="{F82FAB82-21CC-3540-B58D-9B3ADBAB6A26}" srcOrd="0" destOrd="0" presId="urn:microsoft.com/office/officeart/2005/8/layout/vList2"/>
    <dgm:cxn modelId="{8A51C2A8-AB2C-A24C-9AA1-99AA3007E03A}" type="presOf" srcId="{855C3C75-673C-4A49-B12B-DA910B503BE1}" destId="{ABAD0231-46A9-3546-83A7-8C112840FB14}" srcOrd="0" destOrd="0" presId="urn:microsoft.com/office/officeart/2005/8/layout/vList2"/>
    <dgm:cxn modelId="{B9D936AA-4A9C-9244-9BCD-4CEF45012BF9}" type="presOf" srcId="{319364C2-E398-4451-A299-91BDCFBF1523}" destId="{0EF7AA15-9746-184F-A5F2-84547A8A27BB}" srcOrd="0" destOrd="0" presId="urn:microsoft.com/office/officeart/2005/8/layout/vList2"/>
    <dgm:cxn modelId="{A5A6C3DB-C37D-B740-B235-B81B349B83B8}" type="presOf" srcId="{7B105F86-7D57-428D-8AE3-605B95DE6AEB}" destId="{2FB882C8-92C3-714F-B6E7-9260CB88AF7E}" srcOrd="0" destOrd="0" presId="urn:microsoft.com/office/officeart/2005/8/layout/vList2"/>
    <dgm:cxn modelId="{55C802DE-2A47-4132-81F3-9BEA69F39ADE}" srcId="{855C3C75-673C-4A49-B12B-DA910B503BE1}" destId="{97430973-026B-4152-ABF2-EA584C1C57C4}" srcOrd="1" destOrd="0" parTransId="{9F17FC66-864F-4F48-BC79-26BD62E4F9F4}" sibTransId="{12EE25A2-1517-4B9F-8D9A-1D68FA169AA2}"/>
    <dgm:cxn modelId="{4385185B-B7C0-274F-A11E-270BAE04F325}" type="presParOf" srcId="{ABAD0231-46A9-3546-83A7-8C112840FB14}" destId="{8B344CA9-FA7D-F142-89AD-529AC24A600F}" srcOrd="0" destOrd="0" presId="urn:microsoft.com/office/officeart/2005/8/layout/vList2"/>
    <dgm:cxn modelId="{25D6529A-6467-8345-A752-E24498F9D3A0}" type="presParOf" srcId="{ABAD0231-46A9-3546-83A7-8C112840FB14}" destId="{FF617828-3323-A345-9762-6A30BDE8533D}" srcOrd="1" destOrd="0" presId="urn:microsoft.com/office/officeart/2005/8/layout/vList2"/>
    <dgm:cxn modelId="{B52D02E1-E1B3-3244-930A-31D567902A03}" type="presParOf" srcId="{ABAD0231-46A9-3546-83A7-8C112840FB14}" destId="{47534991-CF14-DA4B-A3D4-A0C632CE07AA}" srcOrd="2" destOrd="0" presId="urn:microsoft.com/office/officeart/2005/8/layout/vList2"/>
    <dgm:cxn modelId="{34223972-65DC-1943-B716-64FDB3F7B683}" type="presParOf" srcId="{ABAD0231-46A9-3546-83A7-8C112840FB14}" destId="{825F39BD-2E0B-2540-A0F1-D56E3C685A04}" srcOrd="3" destOrd="0" presId="urn:microsoft.com/office/officeart/2005/8/layout/vList2"/>
    <dgm:cxn modelId="{DCFC983D-0471-1441-90E5-464667DDF537}" type="presParOf" srcId="{ABAD0231-46A9-3546-83A7-8C112840FB14}" destId="{2FB882C8-92C3-714F-B6E7-9260CB88AF7E}" srcOrd="4" destOrd="0" presId="urn:microsoft.com/office/officeart/2005/8/layout/vList2"/>
    <dgm:cxn modelId="{3760AC0B-BA37-5D4E-9DDC-60339DBC1CA4}" type="presParOf" srcId="{ABAD0231-46A9-3546-83A7-8C112840FB14}" destId="{BD9E4D57-CEF4-904B-BBE4-88562283D93B}" srcOrd="5" destOrd="0" presId="urn:microsoft.com/office/officeart/2005/8/layout/vList2"/>
    <dgm:cxn modelId="{C26A90AF-444F-2F4B-9F90-7341BB35ED87}" type="presParOf" srcId="{ABAD0231-46A9-3546-83A7-8C112840FB14}" destId="{0EF7AA15-9746-184F-A5F2-84547A8A27BB}" srcOrd="6" destOrd="0" presId="urn:microsoft.com/office/officeart/2005/8/layout/vList2"/>
    <dgm:cxn modelId="{316D4324-EAE5-8F47-8C80-B46AA8F6A99A}" type="presParOf" srcId="{ABAD0231-46A9-3546-83A7-8C112840FB14}" destId="{8A65FDC3-08B3-2D48-B9B6-19BE7E240790}" srcOrd="7" destOrd="0" presId="urn:microsoft.com/office/officeart/2005/8/layout/vList2"/>
    <dgm:cxn modelId="{D9AA1E17-08E2-5E40-BD76-B0E1EBC1431C}" type="presParOf" srcId="{ABAD0231-46A9-3546-83A7-8C112840FB14}" destId="{F82FAB82-21CC-3540-B58D-9B3ADBAB6A26}" srcOrd="8" destOrd="0" presId="urn:microsoft.com/office/officeart/2005/8/layout/vList2"/>
    <dgm:cxn modelId="{F47D32D8-BED1-9F49-96EC-EFA33237812E}" type="presParOf" srcId="{ABAD0231-46A9-3546-83A7-8C112840FB14}" destId="{8B65E7A6-E190-8D40-A765-A4E75377671A}" srcOrd="9" destOrd="0" presId="urn:microsoft.com/office/officeart/2005/8/layout/vList2"/>
    <dgm:cxn modelId="{ACAAC2D4-37CB-2A40-A8DC-F38362C8DC95}" type="presParOf" srcId="{ABAD0231-46A9-3546-83A7-8C112840FB14}" destId="{123DFC38-D2B0-434C-9673-6468347F25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5C3C75-673C-4A49-B12B-DA910B503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30973-026B-4152-ABF2-EA584C1C57C4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det?</a:t>
          </a:r>
        </a:p>
      </dgm:t>
    </dgm:pt>
    <dgm:pt modelId="{9F17FC66-864F-4F48-BC79-26BD62E4F9F4}" type="parTrans" cxnId="{55C802DE-2A47-4132-81F3-9BEA69F39ADE}">
      <dgm:prSet/>
      <dgm:spPr/>
      <dgm:t>
        <a:bodyPr/>
        <a:lstStyle/>
        <a:p>
          <a:endParaRPr lang="en-US"/>
        </a:p>
      </dgm:t>
    </dgm:pt>
    <dgm:pt modelId="{12EE25A2-1517-4B9F-8D9A-1D68FA169AA2}" type="sibTrans" cxnId="{55C802DE-2A47-4132-81F3-9BEA69F39ADE}">
      <dgm:prSet/>
      <dgm:spPr/>
      <dgm:t>
        <a:bodyPr/>
        <a:lstStyle/>
        <a:p>
          <a:endParaRPr lang="en-US"/>
        </a:p>
      </dgm:t>
    </dgm:pt>
    <dgm:pt modelId="{7B105F86-7D57-428D-8AE3-605B95DE6AEB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Pitchtävlingen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3BDAE6E9-F314-4A81-978D-AF0342924DDC}" type="parTrans" cxnId="{092A8460-C73C-46D8-877E-8616283AE3FF}">
      <dgm:prSet/>
      <dgm:spPr/>
      <dgm:t>
        <a:bodyPr/>
        <a:lstStyle/>
        <a:p>
          <a:endParaRPr lang="en-US"/>
        </a:p>
      </dgm:t>
    </dgm:pt>
    <dgm:pt modelId="{F16DA592-20A3-4C0E-9CE9-E9483B8EF891}" type="sibTrans" cxnId="{092A8460-C73C-46D8-877E-8616283AE3FF}">
      <dgm:prSet/>
      <dgm:spPr/>
      <dgm:t>
        <a:bodyPr/>
        <a:lstStyle/>
        <a:p>
          <a:endParaRPr lang="en-US"/>
        </a:p>
      </dgm:t>
    </dgm:pt>
    <dgm:pt modelId="{319364C2-E398-4451-A299-91BDCFBF1523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Uppföljning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nätvåld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Uganda</a:t>
          </a:r>
          <a:r>
            <a:rPr lang="en-US" dirty="0"/>
            <a:t>. </a:t>
          </a:r>
        </a:p>
      </dgm:t>
    </dgm:pt>
    <dgm:pt modelId="{2630580C-4B03-4DF6-8A51-16E79D71463B}" type="parTrans" cxnId="{E2D5EE46-6D74-4350-BE21-EB17EB3BF5A4}">
      <dgm:prSet/>
      <dgm:spPr/>
      <dgm:t>
        <a:bodyPr/>
        <a:lstStyle/>
        <a:p>
          <a:endParaRPr lang="en-US"/>
        </a:p>
      </dgm:t>
    </dgm:pt>
    <dgm:pt modelId="{EA7497B0-76DF-4E58-8565-9BE3BA5BFAE2}" type="sibTrans" cxnId="{E2D5EE46-6D74-4350-BE21-EB17EB3BF5A4}">
      <dgm:prSet/>
      <dgm:spPr/>
      <dgm:t>
        <a:bodyPr/>
        <a:lstStyle/>
        <a:p>
          <a:endParaRPr lang="en-US"/>
        </a:p>
      </dgm:t>
    </dgm:pt>
    <dgm:pt modelId="{276D92D2-D529-4A6F-A3DB-922278FA7624}">
      <dgm:prSet/>
      <dgm:spPr/>
      <dgm:t>
        <a:bodyPr/>
        <a:lstStyle/>
        <a:p>
          <a:r>
            <a:rPr lang="en-US"/>
            <a:t>Övrigt?</a:t>
          </a:r>
        </a:p>
      </dgm:t>
    </dgm:pt>
    <dgm:pt modelId="{87BAEC4C-2D57-491A-B8B5-39AF56B9FD6F}" type="parTrans" cxnId="{FE63FC66-9BC4-48C7-9088-02CE9BE40AC9}">
      <dgm:prSet/>
      <dgm:spPr/>
      <dgm:t>
        <a:bodyPr/>
        <a:lstStyle/>
        <a:p>
          <a:endParaRPr lang="en-US"/>
        </a:p>
      </dgm:t>
    </dgm:pt>
    <dgm:pt modelId="{89AF55D3-431A-4F9C-8DCA-9719FA2B8D06}" type="sibTrans" cxnId="{FE63FC66-9BC4-48C7-9088-02CE9BE40AC9}">
      <dgm:prSet/>
      <dgm:spPr/>
      <dgm:t>
        <a:bodyPr/>
        <a:lstStyle/>
        <a:p>
          <a:endParaRPr lang="en-US"/>
        </a:p>
      </dgm:t>
    </dgm:pt>
    <dgm:pt modelId="{43304CF7-D9D6-44CD-8734-C0CAA071F1BB}">
      <dgm:prSet/>
      <dgm:spPr/>
      <dgm:t>
        <a:bodyPr/>
        <a:lstStyle/>
        <a:p>
          <a:r>
            <a:rPr lang="en-US"/>
            <a:t>Nästa möte 9 mars</a:t>
          </a:r>
        </a:p>
      </dgm:t>
    </dgm:pt>
    <dgm:pt modelId="{63E0815A-0FD9-4C94-B9EB-D7882E40CDD1}" type="parTrans" cxnId="{0104696A-3EB1-47B4-8392-A2746C678F14}">
      <dgm:prSet/>
      <dgm:spPr/>
      <dgm:t>
        <a:bodyPr/>
        <a:lstStyle/>
        <a:p>
          <a:endParaRPr lang="en-US"/>
        </a:p>
      </dgm:t>
    </dgm:pt>
    <dgm:pt modelId="{4A439AE6-B12C-4D76-9DAD-81D946464337}" type="sibTrans" cxnId="{0104696A-3EB1-47B4-8392-A2746C678F14}">
      <dgm:prSet/>
      <dgm:spPr/>
      <dgm:t>
        <a:bodyPr/>
        <a:lstStyle/>
        <a:p>
          <a:endParaRPr lang="en-US"/>
        </a:p>
      </dgm:t>
    </dgm:pt>
    <dgm:pt modelId="{1E14379D-50A7-D54E-8CA8-5566C9C3BF89}">
      <dgm:prSet/>
      <dgm:spPr/>
      <dgm:t>
        <a:bodyPr/>
        <a:lstStyle/>
        <a:p>
          <a:r>
            <a:rPr lang="en-GB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gm:t>
    </dgm:pt>
    <dgm:pt modelId="{C68E90BD-4421-254F-8CF3-AC5841836A05}" type="parTrans" cxnId="{50BD0204-4973-6A45-9E86-73FC61F52C03}">
      <dgm:prSet/>
      <dgm:spPr/>
      <dgm:t>
        <a:bodyPr/>
        <a:lstStyle/>
        <a:p>
          <a:endParaRPr lang="en-GB"/>
        </a:p>
      </dgm:t>
    </dgm:pt>
    <dgm:pt modelId="{BCC6CE70-555F-2340-943D-15F25BCBD74A}" type="sibTrans" cxnId="{50BD0204-4973-6A45-9E86-73FC61F52C03}">
      <dgm:prSet/>
      <dgm:spPr/>
      <dgm:t>
        <a:bodyPr/>
        <a:lstStyle/>
        <a:p>
          <a:endParaRPr lang="en-GB"/>
        </a:p>
      </dgm:t>
    </dgm:pt>
    <dgm:pt modelId="{ABAD0231-46A9-3546-83A7-8C112840FB14}" type="pres">
      <dgm:prSet presAssocID="{855C3C75-673C-4A49-B12B-DA910B503BE1}" presName="linear" presStyleCnt="0">
        <dgm:presLayoutVars>
          <dgm:animLvl val="lvl"/>
          <dgm:resizeHandles val="exact"/>
        </dgm:presLayoutVars>
      </dgm:prSet>
      <dgm:spPr/>
    </dgm:pt>
    <dgm:pt modelId="{8B344CA9-FA7D-F142-89AD-529AC24A600F}" type="pres">
      <dgm:prSet presAssocID="{1E14379D-50A7-D54E-8CA8-5566C9C3BF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F617828-3323-A345-9762-6A30BDE8533D}" type="pres">
      <dgm:prSet presAssocID="{BCC6CE70-555F-2340-943D-15F25BCBD74A}" presName="spacer" presStyleCnt="0"/>
      <dgm:spPr/>
    </dgm:pt>
    <dgm:pt modelId="{47534991-CF14-DA4B-A3D4-A0C632CE07AA}" type="pres">
      <dgm:prSet presAssocID="{97430973-026B-4152-ABF2-EA584C1C57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5F39BD-2E0B-2540-A0F1-D56E3C685A04}" type="pres">
      <dgm:prSet presAssocID="{12EE25A2-1517-4B9F-8D9A-1D68FA169AA2}" presName="spacer" presStyleCnt="0"/>
      <dgm:spPr/>
    </dgm:pt>
    <dgm:pt modelId="{2FB882C8-92C3-714F-B6E7-9260CB88AF7E}" type="pres">
      <dgm:prSet presAssocID="{7B105F86-7D57-428D-8AE3-605B95DE6A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D9E4D57-CEF4-904B-BBE4-88562283D93B}" type="pres">
      <dgm:prSet presAssocID="{F16DA592-20A3-4C0E-9CE9-E9483B8EF891}" presName="spacer" presStyleCnt="0"/>
      <dgm:spPr/>
    </dgm:pt>
    <dgm:pt modelId="{0EF7AA15-9746-184F-A5F2-84547A8A27BB}" type="pres">
      <dgm:prSet presAssocID="{319364C2-E398-4451-A299-91BDCFBF152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A65FDC3-08B3-2D48-B9B6-19BE7E240790}" type="pres">
      <dgm:prSet presAssocID="{EA7497B0-76DF-4E58-8565-9BE3BA5BFAE2}" presName="spacer" presStyleCnt="0"/>
      <dgm:spPr/>
    </dgm:pt>
    <dgm:pt modelId="{F82FAB82-21CC-3540-B58D-9B3ADBAB6A26}" type="pres">
      <dgm:prSet presAssocID="{276D92D2-D529-4A6F-A3DB-922278FA762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65E7A6-E190-8D40-A765-A4E75377671A}" type="pres">
      <dgm:prSet presAssocID="{89AF55D3-431A-4F9C-8DCA-9719FA2B8D06}" presName="spacer" presStyleCnt="0"/>
      <dgm:spPr/>
    </dgm:pt>
    <dgm:pt modelId="{123DFC38-D2B0-434C-9673-6468347F2542}" type="pres">
      <dgm:prSet presAssocID="{43304CF7-D9D6-44CD-8734-C0CAA071F1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BD0204-4973-6A45-9E86-73FC61F52C03}" srcId="{855C3C75-673C-4A49-B12B-DA910B503BE1}" destId="{1E14379D-50A7-D54E-8CA8-5566C9C3BF89}" srcOrd="0" destOrd="0" parTransId="{C68E90BD-4421-254F-8CF3-AC5841836A05}" sibTransId="{BCC6CE70-555F-2340-943D-15F25BCBD74A}"/>
    <dgm:cxn modelId="{F5057E12-F0C9-8044-AD5E-D66369AA0780}" type="presOf" srcId="{1E14379D-50A7-D54E-8CA8-5566C9C3BF89}" destId="{8B344CA9-FA7D-F142-89AD-529AC24A600F}" srcOrd="0" destOrd="0" presId="urn:microsoft.com/office/officeart/2005/8/layout/vList2"/>
    <dgm:cxn modelId="{E2D5EE46-6D74-4350-BE21-EB17EB3BF5A4}" srcId="{855C3C75-673C-4A49-B12B-DA910B503BE1}" destId="{319364C2-E398-4451-A299-91BDCFBF1523}" srcOrd="3" destOrd="0" parTransId="{2630580C-4B03-4DF6-8A51-16E79D71463B}" sibTransId="{EA7497B0-76DF-4E58-8565-9BE3BA5BFAE2}"/>
    <dgm:cxn modelId="{092A8460-C73C-46D8-877E-8616283AE3FF}" srcId="{855C3C75-673C-4A49-B12B-DA910B503BE1}" destId="{7B105F86-7D57-428D-8AE3-605B95DE6AEB}" srcOrd="2" destOrd="0" parTransId="{3BDAE6E9-F314-4A81-978D-AF0342924DDC}" sibTransId="{F16DA592-20A3-4C0E-9CE9-E9483B8EF891}"/>
    <dgm:cxn modelId="{FE63FC66-9BC4-48C7-9088-02CE9BE40AC9}" srcId="{855C3C75-673C-4A49-B12B-DA910B503BE1}" destId="{276D92D2-D529-4A6F-A3DB-922278FA7624}" srcOrd="4" destOrd="0" parTransId="{87BAEC4C-2D57-491A-B8B5-39AF56B9FD6F}" sibTransId="{89AF55D3-431A-4F9C-8DCA-9719FA2B8D06}"/>
    <dgm:cxn modelId="{0104696A-3EB1-47B4-8392-A2746C678F14}" srcId="{855C3C75-673C-4A49-B12B-DA910B503BE1}" destId="{43304CF7-D9D6-44CD-8734-C0CAA071F1BB}" srcOrd="5" destOrd="0" parTransId="{63E0815A-0FD9-4C94-B9EB-D7882E40CDD1}" sibTransId="{4A439AE6-B12C-4D76-9DAD-81D946464337}"/>
    <dgm:cxn modelId="{00C0FB80-24F6-954C-8987-5FBCF8C8B0A2}" type="presOf" srcId="{97430973-026B-4152-ABF2-EA584C1C57C4}" destId="{47534991-CF14-DA4B-A3D4-A0C632CE07AA}" srcOrd="0" destOrd="0" presId="urn:microsoft.com/office/officeart/2005/8/layout/vList2"/>
    <dgm:cxn modelId="{EC26F989-695A-7D42-BD97-D1452560B277}" type="presOf" srcId="{43304CF7-D9D6-44CD-8734-C0CAA071F1BB}" destId="{123DFC38-D2B0-434C-9673-6468347F2542}" srcOrd="0" destOrd="0" presId="urn:microsoft.com/office/officeart/2005/8/layout/vList2"/>
    <dgm:cxn modelId="{E556769F-0B7A-424B-BA7B-3AA32E3CC656}" type="presOf" srcId="{276D92D2-D529-4A6F-A3DB-922278FA7624}" destId="{F82FAB82-21CC-3540-B58D-9B3ADBAB6A26}" srcOrd="0" destOrd="0" presId="urn:microsoft.com/office/officeart/2005/8/layout/vList2"/>
    <dgm:cxn modelId="{8A51C2A8-AB2C-A24C-9AA1-99AA3007E03A}" type="presOf" srcId="{855C3C75-673C-4A49-B12B-DA910B503BE1}" destId="{ABAD0231-46A9-3546-83A7-8C112840FB14}" srcOrd="0" destOrd="0" presId="urn:microsoft.com/office/officeart/2005/8/layout/vList2"/>
    <dgm:cxn modelId="{B9D936AA-4A9C-9244-9BCD-4CEF45012BF9}" type="presOf" srcId="{319364C2-E398-4451-A299-91BDCFBF1523}" destId="{0EF7AA15-9746-184F-A5F2-84547A8A27BB}" srcOrd="0" destOrd="0" presId="urn:microsoft.com/office/officeart/2005/8/layout/vList2"/>
    <dgm:cxn modelId="{A5A6C3DB-C37D-B740-B235-B81B349B83B8}" type="presOf" srcId="{7B105F86-7D57-428D-8AE3-605B95DE6AEB}" destId="{2FB882C8-92C3-714F-B6E7-9260CB88AF7E}" srcOrd="0" destOrd="0" presId="urn:microsoft.com/office/officeart/2005/8/layout/vList2"/>
    <dgm:cxn modelId="{55C802DE-2A47-4132-81F3-9BEA69F39ADE}" srcId="{855C3C75-673C-4A49-B12B-DA910B503BE1}" destId="{97430973-026B-4152-ABF2-EA584C1C57C4}" srcOrd="1" destOrd="0" parTransId="{9F17FC66-864F-4F48-BC79-26BD62E4F9F4}" sibTransId="{12EE25A2-1517-4B9F-8D9A-1D68FA169AA2}"/>
    <dgm:cxn modelId="{4385185B-B7C0-274F-A11E-270BAE04F325}" type="presParOf" srcId="{ABAD0231-46A9-3546-83A7-8C112840FB14}" destId="{8B344CA9-FA7D-F142-89AD-529AC24A600F}" srcOrd="0" destOrd="0" presId="urn:microsoft.com/office/officeart/2005/8/layout/vList2"/>
    <dgm:cxn modelId="{25D6529A-6467-8345-A752-E24498F9D3A0}" type="presParOf" srcId="{ABAD0231-46A9-3546-83A7-8C112840FB14}" destId="{FF617828-3323-A345-9762-6A30BDE8533D}" srcOrd="1" destOrd="0" presId="urn:microsoft.com/office/officeart/2005/8/layout/vList2"/>
    <dgm:cxn modelId="{B52D02E1-E1B3-3244-930A-31D567902A03}" type="presParOf" srcId="{ABAD0231-46A9-3546-83A7-8C112840FB14}" destId="{47534991-CF14-DA4B-A3D4-A0C632CE07AA}" srcOrd="2" destOrd="0" presId="urn:microsoft.com/office/officeart/2005/8/layout/vList2"/>
    <dgm:cxn modelId="{34223972-65DC-1943-B716-64FDB3F7B683}" type="presParOf" srcId="{ABAD0231-46A9-3546-83A7-8C112840FB14}" destId="{825F39BD-2E0B-2540-A0F1-D56E3C685A04}" srcOrd="3" destOrd="0" presId="urn:microsoft.com/office/officeart/2005/8/layout/vList2"/>
    <dgm:cxn modelId="{DCFC983D-0471-1441-90E5-464667DDF537}" type="presParOf" srcId="{ABAD0231-46A9-3546-83A7-8C112840FB14}" destId="{2FB882C8-92C3-714F-B6E7-9260CB88AF7E}" srcOrd="4" destOrd="0" presId="urn:microsoft.com/office/officeart/2005/8/layout/vList2"/>
    <dgm:cxn modelId="{3760AC0B-BA37-5D4E-9DDC-60339DBC1CA4}" type="presParOf" srcId="{ABAD0231-46A9-3546-83A7-8C112840FB14}" destId="{BD9E4D57-CEF4-904B-BBE4-88562283D93B}" srcOrd="5" destOrd="0" presId="urn:microsoft.com/office/officeart/2005/8/layout/vList2"/>
    <dgm:cxn modelId="{C26A90AF-444F-2F4B-9F90-7341BB35ED87}" type="presParOf" srcId="{ABAD0231-46A9-3546-83A7-8C112840FB14}" destId="{0EF7AA15-9746-184F-A5F2-84547A8A27BB}" srcOrd="6" destOrd="0" presId="urn:microsoft.com/office/officeart/2005/8/layout/vList2"/>
    <dgm:cxn modelId="{316D4324-EAE5-8F47-8C80-B46AA8F6A99A}" type="presParOf" srcId="{ABAD0231-46A9-3546-83A7-8C112840FB14}" destId="{8A65FDC3-08B3-2D48-B9B6-19BE7E240790}" srcOrd="7" destOrd="0" presId="urn:microsoft.com/office/officeart/2005/8/layout/vList2"/>
    <dgm:cxn modelId="{D9AA1E17-08E2-5E40-BD76-B0E1EBC1431C}" type="presParOf" srcId="{ABAD0231-46A9-3546-83A7-8C112840FB14}" destId="{F82FAB82-21CC-3540-B58D-9B3ADBAB6A26}" srcOrd="8" destOrd="0" presId="urn:microsoft.com/office/officeart/2005/8/layout/vList2"/>
    <dgm:cxn modelId="{F47D32D8-BED1-9F49-96EC-EFA33237812E}" type="presParOf" srcId="{ABAD0231-46A9-3546-83A7-8C112840FB14}" destId="{8B65E7A6-E190-8D40-A765-A4E75377671A}" srcOrd="9" destOrd="0" presId="urn:microsoft.com/office/officeart/2005/8/layout/vList2"/>
    <dgm:cxn modelId="{ACAAC2D4-37CB-2A40-A8DC-F38362C8DC95}" type="presParOf" srcId="{ABAD0231-46A9-3546-83A7-8C112840FB14}" destId="{123DFC38-D2B0-434C-9673-6468347F25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5C3C75-673C-4A49-B12B-DA910B503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30973-026B-4152-ABF2-EA584C1C57C4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det?</a:t>
          </a:r>
        </a:p>
      </dgm:t>
    </dgm:pt>
    <dgm:pt modelId="{9F17FC66-864F-4F48-BC79-26BD62E4F9F4}" type="parTrans" cxnId="{55C802DE-2A47-4132-81F3-9BEA69F39ADE}">
      <dgm:prSet/>
      <dgm:spPr/>
      <dgm:t>
        <a:bodyPr/>
        <a:lstStyle/>
        <a:p>
          <a:endParaRPr lang="en-US"/>
        </a:p>
      </dgm:t>
    </dgm:pt>
    <dgm:pt modelId="{12EE25A2-1517-4B9F-8D9A-1D68FA169AA2}" type="sibTrans" cxnId="{55C802DE-2A47-4132-81F3-9BEA69F39ADE}">
      <dgm:prSet/>
      <dgm:spPr/>
      <dgm:t>
        <a:bodyPr/>
        <a:lstStyle/>
        <a:p>
          <a:endParaRPr lang="en-US"/>
        </a:p>
      </dgm:t>
    </dgm:pt>
    <dgm:pt modelId="{7B105F86-7D57-428D-8AE3-605B95DE6AEB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Pitchtävlingen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3BDAE6E9-F314-4A81-978D-AF0342924DDC}" type="parTrans" cxnId="{092A8460-C73C-46D8-877E-8616283AE3FF}">
      <dgm:prSet/>
      <dgm:spPr/>
      <dgm:t>
        <a:bodyPr/>
        <a:lstStyle/>
        <a:p>
          <a:endParaRPr lang="en-US"/>
        </a:p>
      </dgm:t>
    </dgm:pt>
    <dgm:pt modelId="{F16DA592-20A3-4C0E-9CE9-E9483B8EF891}" type="sibTrans" cxnId="{092A8460-C73C-46D8-877E-8616283AE3FF}">
      <dgm:prSet/>
      <dgm:spPr/>
      <dgm:t>
        <a:bodyPr/>
        <a:lstStyle/>
        <a:p>
          <a:endParaRPr lang="en-US"/>
        </a:p>
      </dgm:t>
    </dgm:pt>
    <dgm:pt modelId="{319364C2-E398-4451-A299-91BDCFBF1523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Uppföljning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65000"/>
                </a:schemeClr>
              </a:solidFill>
            </a:rPr>
            <a:t>nätvåld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 Uganda. </a:t>
          </a:r>
        </a:p>
      </dgm:t>
    </dgm:pt>
    <dgm:pt modelId="{2630580C-4B03-4DF6-8A51-16E79D71463B}" type="parTrans" cxnId="{E2D5EE46-6D74-4350-BE21-EB17EB3BF5A4}">
      <dgm:prSet/>
      <dgm:spPr/>
      <dgm:t>
        <a:bodyPr/>
        <a:lstStyle/>
        <a:p>
          <a:endParaRPr lang="en-US"/>
        </a:p>
      </dgm:t>
    </dgm:pt>
    <dgm:pt modelId="{EA7497B0-76DF-4E58-8565-9BE3BA5BFAE2}" type="sibTrans" cxnId="{E2D5EE46-6D74-4350-BE21-EB17EB3BF5A4}">
      <dgm:prSet/>
      <dgm:spPr/>
      <dgm:t>
        <a:bodyPr/>
        <a:lstStyle/>
        <a:p>
          <a:endParaRPr lang="en-US"/>
        </a:p>
      </dgm:t>
    </dgm:pt>
    <dgm:pt modelId="{276D92D2-D529-4A6F-A3DB-922278FA7624}">
      <dgm:prSet/>
      <dgm:spPr/>
      <dgm:t>
        <a:bodyPr/>
        <a:lstStyle/>
        <a:p>
          <a:r>
            <a:rPr lang="en-US" dirty="0" err="1">
              <a:solidFill>
                <a:schemeClr val="bg1">
                  <a:lumMod val="65000"/>
                </a:schemeClr>
              </a:solidFill>
            </a:rPr>
            <a:t>Övrigt</a:t>
          </a:r>
          <a:r>
            <a:rPr lang="en-US" dirty="0">
              <a:solidFill>
                <a:schemeClr val="bg1">
                  <a:lumMod val="65000"/>
                </a:schemeClr>
              </a:solidFill>
            </a:rPr>
            <a:t>?</a:t>
          </a:r>
        </a:p>
      </dgm:t>
    </dgm:pt>
    <dgm:pt modelId="{87BAEC4C-2D57-491A-B8B5-39AF56B9FD6F}" type="parTrans" cxnId="{FE63FC66-9BC4-48C7-9088-02CE9BE40AC9}">
      <dgm:prSet/>
      <dgm:spPr/>
      <dgm:t>
        <a:bodyPr/>
        <a:lstStyle/>
        <a:p>
          <a:endParaRPr lang="en-US"/>
        </a:p>
      </dgm:t>
    </dgm:pt>
    <dgm:pt modelId="{89AF55D3-431A-4F9C-8DCA-9719FA2B8D06}" type="sibTrans" cxnId="{FE63FC66-9BC4-48C7-9088-02CE9BE40AC9}">
      <dgm:prSet/>
      <dgm:spPr/>
      <dgm:t>
        <a:bodyPr/>
        <a:lstStyle/>
        <a:p>
          <a:endParaRPr lang="en-US"/>
        </a:p>
      </dgm:t>
    </dgm:pt>
    <dgm:pt modelId="{43304CF7-D9D6-44CD-8734-C0CAA071F1BB}">
      <dgm:prSet/>
      <dgm:spPr/>
      <dgm:t>
        <a:bodyPr/>
        <a:lstStyle/>
        <a:p>
          <a:r>
            <a:rPr lang="en-US"/>
            <a:t>Nästa möte 9 mars</a:t>
          </a:r>
        </a:p>
      </dgm:t>
    </dgm:pt>
    <dgm:pt modelId="{63E0815A-0FD9-4C94-B9EB-D7882E40CDD1}" type="parTrans" cxnId="{0104696A-3EB1-47B4-8392-A2746C678F14}">
      <dgm:prSet/>
      <dgm:spPr/>
      <dgm:t>
        <a:bodyPr/>
        <a:lstStyle/>
        <a:p>
          <a:endParaRPr lang="en-US"/>
        </a:p>
      </dgm:t>
    </dgm:pt>
    <dgm:pt modelId="{4A439AE6-B12C-4D76-9DAD-81D946464337}" type="sibTrans" cxnId="{0104696A-3EB1-47B4-8392-A2746C678F14}">
      <dgm:prSet/>
      <dgm:spPr/>
      <dgm:t>
        <a:bodyPr/>
        <a:lstStyle/>
        <a:p>
          <a:endParaRPr lang="en-US"/>
        </a:p>
      </dgm:t>
    </dgm:pt>
    <dgm:pt modelId="{1E14379D-50A7-D54E-8CA8-5566C9C3BF89}">
      <dgm:prSet/>
      <dgm:spPr/>
      <dgm:t>
        <a:bodyPr/>
        <a:lstStyle/>
        <a:p>
          <a:r>
            <a:rPr lang="en-GB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gm:t>
    </dgm:pt>
    <dgm:pt modelId="{C68E90BD-4421-254F-8CF3-AC5841836A05}" type="parTrans" cxnId="{50BD0204-4973-6A45-9E86-73FC61F52C03}">
      <dgm:prSet/>
      <dgm:spPr/>
      <dgm:t>
        <a:bodyPr/>
        <a:lstStyle/>
        <a:p>
          <a:endParaRPr lang="en-GB"/>
        </a:p>
      </dgm:t>
    </dgm:pt>
    <dgm:pt modelId="{BCC6CE70-555F-2340-943D-15F25BCBD74A}" type="sibTrans" cxnId="{50BD0204-4973-6A45-9E86-73FC61F52C03}">
      <dgm:prSet/>
      <dgm:spPr/>
      <dgm:t>
        <a:bodyPr/>
        <a:lstStyle/>
        <a:p>
          <a:endParaRPr lang="en-GB"/>
        </a:p>
      </dgm:t>
    </dgm:pt>
    <dgm:pt modelId="{ABAD0231-46A9-3546-83A7-8C112840FB14}" type="pres">
      <dgm:prSet presAssocID="{855C3C75-673C-4A49-B12B-DA910B503BE1}" presName="linear" presStyleCnt="0">
        <dgm:presLayoutVars>
          <dgm:animLvl val="lvl"/>
          <dgm:resizeHandles val="exact"/>
        </dgm:presLayoutVars>
      </dgm:prSet>
      <dgm:spPr/>
    </dgm:pt>
    <dgm:pt modelId="{8B344CA9-FA7D-F142-89AD-529AC24A600F}" type="pres">
      <dgm:prSet presAssocID="{1E14379D-50A7-D54E-8CA8-5566C9C3BF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F617828-3323-A345-9762-6A30BDE8533D}" type="pres">
      <dgm:prSet presAssocID="{BCC6CE70-555F-2340-943D-15F25BCBD74A}" presName="spacer" presStyleCnt="0"/>
      <dgm:spPr/>
    </dgm:pt>
    <dgm:pt modelId="{47534991-CF14-DA4B-A3D4-A0C632CE07AA}" type="pres">
      <dgm:prSet presAssocID="{97430973-026B-4152-ABF2-EA584C1C57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5F39BD-2E0B-2540-A0F1-D56E3C685A04}" type="pres">
      <dgm:prSet presAssocID="{12EE25A2-1517-4B9F-8D9A-1D68FA169AA2}" presName="spacer" presStyleCnt="0"/>
      <dgm:spPr/>
    </dgm:pt>
    <dgm:pt modelId="{2FB882C8-92C3-714F-B6E7-9260CB88AF7E}" type="pres">
      <dgm:prSet presAssocID="{7B105F86-7D57-428D-8AE3-605B95DE6A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D9E4D57-CEF4-904B-BBE4-88562283D93B}" type="pres">
      <dgm:prSet presAssocID="{F16DA592-20A3-4C0E-9CE9-E9483B8EF891}" presName="spacer" presStyleCnt="0"/>
      <dgm:spPr/>
    </dgm:pt>
    <dgm:pt modelId="{0EF7AA15-9746-184F-A5F2-84547A8A27BB}" type="pres">
      <dgm:prSet presAssocID="{319364C2-E398-4451-A299-91BDCFBF152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A65FDC3-08B3-2D48-B9B6-19BE7E240790}" type="pres">
      <dgm:prSet presAssocID="{EA7497B0-76DF-4E58-8565-9BE3BA5BFAE2}" presName="spacer" presStyleCnt="0"/>
      <dgm:spPr/>
    </dgm:pt>
    <dgm:pt modelId="{F82FAB82-21CC-3540-B58D-9B3ADBAB6A26}" type="pres">
      <dgm:prSet presAssocID="{276D92D2-D529-4A6F-A3DB-922278FA762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65E7A6-E190-8D40-A765-A4E75377671A}" type="pres">
      <dgm:prSet presAssocID="{89AF55D3-431A-4F9C-8DCA-9719FA2B8D06}" presName="spacer" presStyleCnt="0"/>
      <dgm:spPr/>
    </dgm:pt>
    <dgm:pt modelId="{123DFC38-D2B0-434C-9673-6468347F2542}" type="pres">
      <dgm:prSet presAssocID="{43304CF7-D9D6-44CD-8734-C0CAA071F1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BD0204-4973-6A45-9E86-73FC61F52C03}" srcId="{855C3C75-673C-4A49-B12B-DA910B503BE1}" destId="{1E14379D-50A7-D54E-8CA8-5566C9C3BF89}" srcOrd="0" destOrd="0" parTransId="{C68E90BD-4421-254F-8CF3-AC5841836A05}" sibTransId="{BCC6CE70-555F-2340-943D-15F25BCBD74A}"/>
    <dgm:cxn modelId="{F5057E12-F0C9-8044-AD5E-D66369AA0780}" type="presOf" srcId="{1E14379D-50A7-D54E-8CA8-5566C9C3BF89}" destId="{8B344CA9-FA7D-F142-89AD-529AC24A600F}" srcOrd="0" destOrd="0" presId="urn:microsoft.com/office/officeart/2005/8/layout/vList2"/>
    <dgm:cxn modelId="{E2D5EE46-6D74-4350-BE21-EB17EB3BF5A4}" srcId="{855C3C75-673C-4A49-B12B-DA910B503BE1}" destId="{319364C2-E398-4451-A299-91BDCFBF1523}" srcOrd="3" destOrd="0" parTransId="{2630580C-4B03-4DF6-8A51-16E79D71463B}" sibTransId="{EA7497B0-76DF-4E58-8565-9BE3BA5BFAE2}"/>
    <dgm:cxn modelId="{092A8460-C73C-46D8-877E-8616283AE3FF}" srcId="{855C3C75-673C-4A49-B12B-DA910B503BE1}" destId="{7B105F86-7D57-428D-8AE3-605B95DE6AEB}" srcOrd="2" destOrd="0" parTransId="{3BDAE6E9-F314-4A81-978D-AF0342924DDC}" sibTransId="{F16DA592-20A3-4C0E-9CE9-E9483B8EF891}"/>
    <dgm:cxn modelId="{FE63FC66-9BC4-48C7-9088-02CE9BE40AC9}" srcId="{855C3C75-673C-4A49-B12B-DA910B503BE1}" destId="{276D92D2-D529-4A6F-A3DB-922278FA7624}" srcOrd="4" destOrd="0" parTransId="{87BAEC4C-2D57-491A-B8B5-39AF56B9FD6F}" sibTransId="{89AF55D3-431A-4F9C-8DCA-9719FA2B8D06}"/>
    <dgm:cxn modelId="{0104696A-3EB1-47B4-8392-A2746C678F14}" srcId="{855C3C75-673C-4A49-B12B-DA910B503BE1}" destId="{43304CF7-D9D6-44CD-8734-C0CAA071F1BB}" srcOrd="5" destOrd="0" parTransId="{63E0815A-0FD9-4C94-B9EB-D7882E40CDD1}" sibTransId="{4A439AE6-B12C-4D76-9DAD-81D946464337}"/>
    <dgm:cxn modelId="{00C0FB80-24F6-954C-8987-5FBCF8C8B0A2}" type="presOf" srcId="{97430973-026B-4152-ABF2-EA584C1C57C4}" destId="{47534991-CF14-DA4B-A3D4-A0C632CE07AA}" srcOrd="0" destOrd="0" presId="urn:microsoft.com/office/officeart/2005/8/layout/vList2"/>
    <dgm:cxn modelId="{EC26F989-695A-7D42-BD97-D1452560B277}" type="presOf" srcId="{43304CF7-D9D6-44CD-8734-C0CAA071F1BB}" destId="{123DFC38-D2B0-434C-9673-6468347F2542}" srcOrd="0" destOrd="0" presId="urn:microsoft.com/office/officeart/2005/8/layout/vList2"/>
    <dgm:cxn modelId="{E556769F-0B7A-424B-BA7B-3AA32E3CC656}" type="presOf" srcId="{276D92D2-D529-4A6F-A3DB-922278FA7624}" destId="{F82FAB82-21CC-3540-B58D-9B3ADBAB6A26}" srcOrd="0" destOrd="0" presId="urn:microsoft.com/office/officeart/2005/8/layout/vList2"/>
    <dgm:cxn modelId="{8A51C2A8-AB2C-A24C-9AA1-99AA3007E03A}" type="presOf" srcId="{855C3C75-673C-4A49-B12B-DA910B503BE1}" destId="{ABAD0231-46A9-3546-83A7-8C112840FB14}" srcOrd="0" destOrd="0" presId="urn:microsoft.com/office/officeart/2005/8/layout/vList2"/>
    <dgm:cxn modelId="{B9D936AA-4A9C-9244-9BCD-4CEF45012BF9}" type="presOf" srcId="{319364C2-E398-4451-A299-91BDCFBF1523}" destId="{0EF7AA15-9746-184F-A5F2-84547A8A27BB}" srcOrd="0" destOrd="0" presId="urn:microsoft.com/office/officeart/2005/8/layout/vList2"/>
    <dgm:cxn modelId="{A5A6C3DB-C37D-B740-B235-B81B349B83B8}" type="presOf" srcId="{7B105F86-7D57-428D-8AE3-605B95DE6AEB}" destId="{2FB882C8-92C3-714F-B6E7-9260CB88AF7E}" srcOrd="0" destOrd="0" presId="urn:microsoft.com/office/officeart/2005/8/layout/vList2"/>
    <dgm:cxn modelId="{55C802DE-2A47-4132-81F3-9BEA69F39ADE}" srcId="{855C3C75-673C-4A49-B12B-DA910B503BE1}" destId="{97430973-026B-4152-ABF2-EA584C1C57C4}" srcOrd="1" destOrd="0" parTransId="{9F17FC66-864F-4F48-BC79-26BD62E4F9F4}" sibTransId="{12EE25A2-1517-4B9F-8D9A-1D68FA169AA2}"/>
    <dgm:cxn modelId="{4385185B-B7C0-274F-A11E-270BAE04F325}" type="presParOf" srcId="{ABAD0231-46A9-3546-83A7-8C112840FB14}" destId="{8B344CA9-FA7D-F142-89AD-529AC24A600F}" srcOrd="0" destOrd="0" presId="urn:microsoft.com/office/officeart/2005/8/layout/vList2"/>
    <dgm:cxn modelId="{25D6529A-6467-8345-A752-E24498F9D3A0}" type="presParOf" srcId="{ABAD0231-46A9-3546-83A7-8C112840FB14}" destId="{FF617828-3323-A345-9762-6A30BDE8533D}" srcOrd="1" destOrd="0" presId="urn:microsoft.com/office/officeart/2005/8/layout/vList2"/>
    <dgm:cxn modelId="{B52D02E1-E1B3-3244-930A-31D567902A03}" type="presParOf" srcId="{ABAD0231-46A9-3546-83A7-8C112840FB14}" destId="{47534991-CF14-DA4B-A3D4-A0C632CE07AA}" srcOrd="2" destOrd="0" presId="urn:microsoft.com/office/officeart/2005/8/layout/vList2"/>
    <dgm:cxn modelId="{34223972-65DC-1943-B716-64FDB3F7B683}" type="presParOf" srcId="{ABAD0231-46A9-3546-83A7-8C112840FB14}" destId="{825F39BD-2E0B-2540-A0F1-D56E3C685A04}" srcOrd="3" destOrd="0" presId="urn:microsoft.com/office/officeart/2005/8/layout/vList2"/>
    <dgm:cxn modelId="{DCFC983D-0471-1441-90E5-464667DDF537}" type="presParOf" srcId="{ABAD0231-46A9-3546-83A7-8C112840FB14}" destId="{2FB882C8-92C3-714F-B6E7-9260CB88AF7E}" srcOrd="4" destOrd="0" presId="urn:microsoft.com/office/officeart/2005/8/layout/vList2"/>
    <dgm:cxn modelId="{3760AC0B-BA37-5D4E-9DDC-60339DBC1CA4}" type="presParOf" srcId="{ABAD0231-46A9-3546-83A7-8C112840FB14}" destId="{BD9E4D57-CEF4-904B-BBE4-88562283D93B}" srcOrd="5" destOrd="0" presId="urn:microsoft.com/office/officeart/2005/8/layout/vList2"/>
    <dgm:cxn modelId="{C26A90AF-444F-2F4B-9F90-7341BB35ED87}" type="presParOf" srcId="{ABAD0231-46A9-3546-83A7-8C112840FB14}" destId="{0EF7AA15-9746-184F-A5F2-84547A8A27BB}" srcOrd="6" destOrd="0" presId="urn:microsoft.com/office/officeart/2005/8/layout/vList2"/>
    <dgm:cxn modelId="{316D4324-EAE5-8F47-8C80-B46AA8F6A99A}" type="presParOf" srcId="{ABAD0231-46A9-3546-83A7-8C112840FB14}" destId="{8A65FDC3-08B3-2D48-B9B6-19BE7E240790}" srcOrd="7" destOrd="0" presId="urn:microsoft.com/office/officeart/2005/8/layout/vList2"/>
    <dgm:cxn modelId="{D9AA1E17-08E2-5E40-BD76-B0E1EBC1431C}" type="presParOf" srcId="{ABAD0231-46A9-3546-83A7-8C112840FB14}" destId="{F82FAB82-21CC-3540-B58D-9B3ADBAB6A26}" srcOrd="8" destOrd="0" presId="urn:microsoft.com/office/officeart/2005/8/layout/vList2"/>
    <dgm:cxn modelId="{F47D32D8-BED1-9F49-96EC-EFA33237812E}" type="presParOf" srcId="{ABAD0231-46A9-3546-83A7-8C112840FB14}" destId="{8B65E7A6-E190-8D40-A765-A4E75377671A}" srcOrd="9" destOrd="0" presId="urn:microsoft.com/office/officeart/2005/8/layout/vList2"/>
    <dgm:cxn modelId="{ACAAC2D4-37CB-2A40-A8DC-F38362C8DC95}" type="presParOf" srcId="{ABAD0231-46A9-3546-83A7-8C112840FB14}" destId="{123DFC38-D2B0-434C-9673-6468347F25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4CA9-FA7D-F142-89AD-529AC24A600F}">
      <dsp:nvSpPr>
        <dsp:cNvPr id="0" name=""/>
        <dsp:cNvSpPr/>
      </dsp:nvSpPr>
      <dsp:spPr>
        <a:xfrm>
          <a:off x="0" y="160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Unionsmötet</a:t>
          </a:r>
          <a:r>
            <a:rPr lang="en-GB" sz="2700" kern="1200" dirty="0"/>
            <a:t> 2026 - Stockholm</a:t>
          </a:r>
        </a:p>
      </dsp:txBody>
      <dsp:txXfrm>
        <a:off x="32384" y="48416"/>
        <a:ext cx="6339359" cy="598621"/>
      </dsp:txXfrm>
    </dsp:sp>
    <dsp:sp modelId="{47534991-CF14-DA4B-A3D4-A0C632CE07AA}">
      <dsp:nvSpPr>
        <dsp:cNvPr id="0" name=""/>
        <dsp:cNvSpPr/>
      </dsp:nvSpPr>
      <dsp:spPr>
        <a:xfrm>
          <a:off x="0" y="7571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Soroptimera-grupperna, hur går det?</a:t>
          </a:r>
        </a:p>
      </dsp:txBody>
      <dsp:txXfrm>
        <a:off x="32384" y="789566"/>
        <a:ext cx="6339359" cy="598621"/>
      </dsp:txXfrm>
    </dsp:sp>
    <dsp:sp modelId="{2FB882C8-92C3-714F-B6E7-9260CB88AF7E}">
      <dsp:nvSpPr>
        <dsp:cNvPr id="0" name=""/>
        <dsp:cNvSpPr/>
      </dsp:nvSpPr>
      <dsp:spPr>
        <a:xfrm>
          <a:off x="0" y="14983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Pitchtävlingen</a:t>
          </a:r>
        </a:p>
      </dsp:txBody>
      <dsp:txXfrm>
        <a:off x="32384" y="1530716"/>
        <a:ext cx="6339359" cy="598621"/>
      </dsp:txXfrm>
    </dsp:sp>
    <dsp:sp modelId="{0EF7AA15-9746-184F-A5F2-84547A8A27BB}">
      <dsp:nvSpPr>
        <dsp:cNvPr id="0" name=""/>
        <dsp:cNvSpPr/>
      </dsp:nvSpPr>
      <dsp:spPr>
        <a:xfrm>
          <a:off x="0" y="22394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Uppföljning nätvåld Uganda. </a:t>
          </a:r>
        </a:p>
      </dsp:txBody>
      <dsp:txXfrm>
        <a:off x="32384" y="2271866"/>
        <a:ext cx="6339359" cy="598621"/>
      </dsp:txXfrm>
    </dsp:sp>
    <dsp:sp modelId="{F82FAB82-21CC-3540-B58D-9B3ADBAB6A26}">
      <dsp:nvSpPr>
        <dsp:cNvPr id="0" name=""/>
        <dsp:cNvSpPr/>
      </dsp:nvSpPr>
      <dsp:spPr>
        <a:xfrm>
          <a:off x="0" y="29806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Övrigt?</a:t>
          </a:r>
        </a:p>
      </dsp:txBody>
      <dsp:txXfrm>
        <a:off x="32384" y="3013016"/>
        <a:ext cx="6339359" cy="598621"/>
      </dsp:txXfrm>
    </dsp:sp>
    <dsp:sp modelId="{123DFC38-D2B0-434C-9673-6468347F2542}">
      <dsp:nvSpPr>
        <dsp:cNvPr id="0" name=""/>
        <dsp:cNvSpPr/>
      </dsp:nvSpPr>
      <dsp:spPr>
        <a:xfrm>
          <a:off x="0" y="37217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Nästa möte 9 mars</a:t>
          </a:r>
        </a:p>
      </dsp:txBody>
      <dsp:txXfrm>
        <a:off x="32384" y="3754166"/>
        <a:ext cx="6339359" cy="598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4CA9-FA7D-F142-89AD-529AC24A600F}">
      <dsp:nvSpPr>
        <dsp:cNvPr id="0" name=""/>
        <dsp:cNvSpPr/>
      </dsp:nvSpPr>
      <dsp:spPr>
        <a:xfrm>
          <a:off x="0" y="160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sz="2700" kern="1200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sp:txBody>
      <dsp:txXfrm>
        <a:off x="32384" y="48416"/>
        <a:ext cx="6339359" cy="598621"/>
      </dsp:txXfrm>
    </dsp:sp>
    <dsp:sp modelId="{47534991-CF14-DA4B-A3D4-A0C632CE07AA}">
      <dsp:nvSpPr>
        <dsp:cNvPr id="0" name=""/>
        <dsp:cNvSpPr/>
      </dsp:nvSpPr>
      <dsp:spPr>
        <a:xfrm>
          <a:off x="0" y="7571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Soroptimera-grupperna, hur går det?</a:t>
          </a:r>
        </a:p>
      </dsp:txBody>
      <dsp:txXfrm>
        <a:off x="32384" y="789566"/>
        <a:ext cx="6339359" cy="598621"/>
      </dsp:txXfrm>
    </dsp:sp>
    <dsp:sp modelId="{2FB882C8-92C3-714F-B6E7-9260CB88AF7E}">
      <dsp:nvSpPr>
        <dsp:cNvPr id="0" name=""/>
        <dsp:cNvSpPr/>
      </dsp:nvSpPr>
      <dsp:spPr>
        <a:xfrm>
          <a:off x="0" y="14983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Pitchtävlingen</a:t>
          </a:r>
        </a:p>
      </dsp:txBody>
      <dsp:txXfrm>
        <a:off x="32384" y="1530716"/>
        <a:ext cx="6339359" cy="598621"/>
      </dsp:txXfrm>
    </dsp:sp>
    <dsp:sp modelId="{0EF7AA15-9746-184F-A5F2-84547A8A27BB}">
      <dsp:nvSpPr>
        <dsp:cNvPr id="0" name=""/>
        <dsp:cNvSpPr/>
      </dsp:nvSpPr>
      <dsp:spPr>
        <a:xfrm>
          <a:off x="0" y="22394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Uppföljning nätvåld Uganda. </a:t>
          </a:r>
        </a:p>
      </dsp:txBody>
      <dsp:txXfrm>
        <a:off x="32384" y="2271866"/>
        <a:ext cx="6339359" cy="598621"/>
      </dsp:txXfrm>
    </dsp:sp>
    <dsp:sp modelId="{F82FAB82-21CC-3540-B58D-9B3ADBAB6A26}">
      <dsp:nvSpPr>
        <dsp:cNvPr id="0" name=""/>
        <dsp:cNvSpPr/>
      </dsp:nvSpPr>
      <dsp:spPr>
        <a:xfrm>
          <a:off x="0" y="29806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Övrigt?</a:t>
          </a:r>
        </a:p>
      </dsp:txBody>
      <dsp:txXfrm>
        <a:off x="32384" y="3013016"/>
        <a:ext cx="6339359" cy="598621"/>
      </dsp:txXfrm>
    </dsp:sp>
    <dsp:sp modelId="{123DFC38-D2B0-434C-9673-6468347F2542}">
      <dsp:nvSpPr>
        <dsp:cNvPr id="0" name=""/>
        <dsp:cNvSpPr/>
      </dsp:nvSpPr>
      <dsp:spPr>
        <a:xfrm>
          <a:off x="0" y="37217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Nästa möte 9 mars</a:t>
          </a:r>
        </a:p>
      </dsp:txBody>
      <dsp:txXfrm>
        <a:off x="32384" y="3754166"/>
        <a:ext cx="6339359" cy="5986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4CA9-FA7D-F142-89AD-529AC24A600F}">
      <dsp:nvSpPr>
        <dsp:cNvPr id="0" name=""/>
        <dsp:cNvSpPr/>
      </dsp:nvSpPr>
      <dsp:spPr>
        <a:xfrm>
          <a:off x="0" y="160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sz="2700" kern="1200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sp:txBody>
      <dsp:txXfrm>
        <a:off x="32384" y="48416"/>
        <a:ext cx="6339359" cy="598621"/>
      </dsp:txXfrm>
    </dsp:sp>
    <dsp:sp modelId="{47534991-CF14-DA4B-A3D4-A0C632CE07AA}">
      <dsp:nvSpPr>
        <dsp:cNvPr id="0" name=""/>
        <dsp:cNvSpPr/>
      </dsp:nvSpPr>
      <dsp:spPr>
        <a:xfrm>
          <a:off x="0" y="7571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det?</a:t>
          </a:r>
        </a:p>
      </dsp:txBody>
      <dsp:txXfrm>
        <a:off x="32384" y="789566"/>
        <a:ext cx="6339359" cy="598621"/>
      </dsp:txXfrm>
    </dsp:sp>
    <dsp:sp modelId="{2FB882C8-92C3-714F-B6E7-9260CB88AF7E}">
      <dsp:nvSpPr>
        <dsp:cNvPr id="0" name=""/>
        <dsp:cNvSpPr/>
      </dsp:nvSpPr>
      <dsp:spPr>
        <a:xfrm>
          <a:off x="0" y="14983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Pitchtävlingen</a:t>
          </a:r>
        </a:p>
      </dsp:txBody>
      <dsp:txXfrm>
        <a:off x="32384" y="1530716"/>
        <a:ext cx="6339359" cy="598621"/>
      </dsp:txXfrm>
    </dsp:sp>
    <dsp:sp modelId="{0EF7AA15-9746-184F-A5F2-84547A8A27BB}">
      <dsp:nvSpPr>
        <dsp:cNvPr id="0" name=""/>
        <dsp:cNvSpPr/>
      </dsp:nvSpPr>
      <dsp:spPr>
        <a:xfrm>
          <a:off x="0" y="22394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Uppföljning nätvåld Uganda. </a:t>
          </a:r>
        </a:p>
      </dsp:txBody>
      <dsp:txXfrm>
        <a:off x="32384" y="2271866"/>
        <a:ext cx="6339359" cy="598621"/>
      </dsp:txXfrm>
    </dsp:sp>
    <dsp:sp modelId="{F82FAB82-21CC-3540-B58D-9B3ADBAB6A26}">
      <dsp:nvSpPr>
        <dsp:cNvPr id="0" name=""/>
        <dsp:cNvSpPr/>
      </dsp:nvSpPr>
      <dsp:spPr>
        <a:xfrm>
          <a:off x="0" y="29806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Övrigt?</a:t>
          </a:r>
        </a:p>
      </dsp:txBody>
      <dsp:txXfrm>
        <a:off x="32384" y="3013016"/>
        <a:ext cx="6339359" cy="598621"/>
      </dsp:txXfrm>
    </dsp:sp>
    <dsp:sp modelId="{123DFC38-D2B0-434C-9673-6468347F2542}">
      <dsp:nvSpPr>
        <dsp:cNvPr id="0" name=""/>
        <dsp:cNvSpPr/>
      </dsp:nvSpPr>
      <dsp:spPr>
        <a:xfrm>
          <a:off x="0" y="37217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Nästa möte 9 mars</a:t>
          </a:r>
        </a:p>
      </dsp:txBody>
      <dsp:txXfrm>
        <a:off x="32384" y="3754166"/>
        <a:ext cx="6339359" cy="5986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4CA9-FA7D-F142-89AD-529AC24A600F}">
      <dsp:nvSpPr>
        <dsp:cNvPr id="0" name=""/>
        <dsp:cNvSpPr/>
      </dsp:nvSpPr>
      <dsp:spPr>
        <a:xfrm>
          <a:off x="0" y="160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sz="2700" kern="1200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sp:txBody>
      <dsp:txXfrm>
        <a:off x="32384" y="48416"/>
        <a:ext cx="6339359" cy="598621"/>
      </dsp:txXfrm>
    </dsp:sp>
    <dsp:sp modelId="{47534991-CF14-DA4B-A3D4-A0C632CE07AA}">
      <dsp:nvSpPr>
        <dsp:cNvPr id="0" name=""/>
        <dsp:cNvSpPr/>
      </dsp:nvSpPr>
      <dsp:spPr>
        <a:xfrm>
          <a:off x="0" y="7571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det?</a:t>
          </a:r>
        </a:p>
      </dsp:txBody>
      <dsp:txXfrm>
        <a:off x="32384" y="789566"/>
        <a:ext cx="6339359" cy="598621"/>
      </dsp:txXfrm>
    </dsp:sp>
    <dsp:sp modelId="{2FB882C8-92C3-714F-B6E7-9260CB88AF7E}">
      <dsp:nvSpPr>
        <dsp:cNvPr id="0" name=""/>
        <dsp:cNvSpPr/>
      </dsp:nvSpPr>
      <dsp:spPr>
        <a:xfrm>
          <a:off x="0" y="14983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Pitchtävlingen</a:t>
          </a:r>
          <a:endParaRPr lang="en-US" sz="27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2384" y="1530716"/>
        <a:ext cx="6339359" cy="598621"/>
      </dsp:txXfrm>
    </dsp:sp>
    <dsp:sp modelId="{0EF7AA15-9746-184F-A5F2-84547A8A27BB}">
      <dsp:nvSpPr>
        <dsp:cNvPr id="0" name=""/>
        <dsp:cNvSpPr/>
      </dsp:nvSpPr>
      <dsp:spPr>
        <a:xfrm>
          <a:off x="0" y="22394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Uppföljning nätvåld Uganda. </a:t>
          </a:r>
        </a:p>
      </dsp:txBody>
      <dsp:txXfrm>
        <a:off x="32384" y="2271866"/>
        <a:ext cx="6339359" cy="598621"/>
      </dsp:txXfrm>
    </dsp:sp>
    <dsp:sp modelId="{F82FAB82-21CC-3540-B58D-9B3ADBAB6A26}">
      <dsp:nvSpPr>
        <dsp:cNvPr id="0" name=""/>
        <dsp:cNvSpPr/>
      </dsp:nvSpPr>
      <dsp:spPr>
        <a:xfrm>
          <a:off x="0" y="29806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Övrigt?</a:t>
          </a:r>
        </a:p>
      </dsp:txBody>
      <dsp:txXfrm>
        <a:off x="32384" y="3013016"/>
        <a:ext cx="6339359" cy="598621"/>
      </dsp:txXfrm>
    </dsp:sp>
    <dsp:sp modelId="{123DFC38-D2B0-434C-9673-6468347F2542}">
      <dsp:nvSpPr>
        <dsp:cNvPr id="0" name=""/>
        <dsp:cNvSpPr/>
      </dsp:nvSpPr>
      <dsp:spPr>
        <a:xfrm>
          <a:off x="0" y="37217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Nästa möte 9 mars</a:t>
          </a:r>
        </a:p>
      </dsp:txBody>
      <dsp:txXfrm>
        <a:off x="32384" y="3754166"/>
        <a:ext cx="6339359" cy="5986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4CA9-FA7D-F142-89AD-529AC24A600F}">
      <dsp:nvSpPr>
        <dsp:cNvPr id="0" name=""/>
        <dsp:cNvSpPr/>
      </dsp:nvSpPr>
      <dsp:spPr>
        <a:xfrm>
          <a:off x="0" y="160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sz="2700" kern="1200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sp:txBody>
      <dsp:txXfrm>
        <a:off x="32384" y="48416"/>
        <a:ext cx="6339359" cy="598621"/>
      </dsp:txXfrm>
    </dsp:sp>
    <dsp:sp modelId="{47534991-CF14-DA4B-A3D4-A0C632CE07AA}">
      <dsp:nvSpPr>
        <dsp:cNvPr id="0" name=""/>
        <dsp:cNvSpPr/>
      </dsp:nvSpPr>
      <dsp:spPr>
        <a:xfrm>
          <a:off x="0" y="7571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det?</a:t>
          </a:r>
        </a:p>
      </dsp:txBody>
      <dsp:txXfrm>
        <a:off x="32384" y="789566"/>
        <a:ext cx="6339359" cy="598621"/>
      </dsp:txXfrm>
    </dsp:sp>
    <dsp:sp modelId="{2FB882C8-92C3-714F-B6E7-9260CB88AF7E}">
      <dsp:nvSpPr>
        <dsp:cNvPr id="0" name=""/>
        <dsp:cNvSpPr/>
      </dsp:nvSpPr>
      <dsp:spPr>
        <a:xfrm>
          <a:off x="0" y="14983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Pitchtävlingen</a:t>
          </a:r>
          <a:endParaRPr lang="en-US" sz="27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2384" y="1530716"/>
        <a:ext cx="6339359" cy="598621"/>
      </dsp:txXfrm>
    </dsp:sp>
    <dsp:sp modelId="{0EF7AA15-9746-184F-A5F2-84547A8A27BB}">
      <dsp:nvSpPr>
        <dsp:cNvPr id="0" name=""/>
        <dsp:cNvSpPr/>
      </dsp:nvSpPr>
      <dsp:spPr>
        <a:xfrm>
          <a:off x="0" y="22394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Uppföljning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nätvåld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Uganda</a:t>
          </a:r>
          <a:r>
            <a:rPr lang="en-US" sz="2700" kern="1200" dirty="0"/>
            <a:t>. </a:t>
          </a:r>
        </a:p>
      </dsp:txBody>
      <dsp:txXfrm>
        <a:off x="32384" y="2271866"/>
        <a:ext cx="6339359" cy="598621"/>
      </dsp:txXfrm>
    </dsp:sp>
    <dsp:sp modelId="{F82FAB82-21CC-3540-B58D-9B3ADBAB6A26}">
      <dsp:nvSpPr>
        <dsp:cNvPr id="0" name=""/>
        <dsp:cNvSpPr/>
      </dsp:nvSpPr>
      <dsp:spPr>
        <a:xfrm>
          <a:off x="0" y="29806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Övrigt?</a:t>
          </a:r>
        </a:p>
      </dsp:txBody>
      <dsp:txXfrm>
        <a:off x="32384" y="3013016"/>
        <a:ext cx="6339359" cy="598621"/>
      </dsp:txXfrm>
    </dsp:sp>
    <dsp:sp modelId="{123DFC38-D2B0-434C-9673-6468347F2542}">
      <dsp:nvSpPr>
        <dsp:cNvPr id="0" name=""/>
        <dsp:cNvSpPr/>
      </dsp:nvSpPr>
      <dsp:spPr>
        <a:xfrm>
          <a:off x="0" y="37217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Nästa möte 9 mars</a:t>
          </a:r>
        </a:p>
      </dsp:txBody>
      <dsp:txXfrm>
        <a:off x="32384" y="3754166"/>
        <a:ext cx="6339359" cy="5986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4CA9-FA7D-F142-89AD-529AC24A600F}">
      <dsp:nvSpPr>
        <dsp:cNvPr id="0" name=""/>
        <dsp:cNvSpPr/>
      </dsp:nvSpPr>
      <dsp:spPr>
        <a:xfrm>
          <a:off x="0" y="160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solidFill>
                <a:schemeClr val="bg1">
                  <a:lumMod val="65000"/>
                </a:schemeClr>
              </a:solidFill>
            </a:rPr>
            <a:t>Unionsmötet</a:t>
          </a:r>
          <a:r>
            <a:rPr lang="en-GB" sz="2700" kern="1200" dirty="0">
              <a:solidFill>
                <a:schemeClr val="bg1">
                  <a:lumMod val="65000"/>
                </a:schemeClr>
              </a:solidFill>
            </a:rPr>
            <a:t> 2026 - Stockholm</a:t>
          </a:r>
        </a:p>
      </dsp:txBody>
      <dsp:txXfrm>
        <a:off x="32384" y="48416"/>
        <a:ext cx="6339359" cy="598621"/>
      </dsp:txXfrm>
    </dsp:sp>
    <dsp:sp modelId="{47534991-CF14-DA4B-A3D4-A0C632CE07AA}">
      <dsp:nvSpPr>
        <dsp:cNvPr id="0" name=""/>
        <dsp:cNvSpPr/>
      </dsp:nvSpPr>
      <dsp:spPr>
        <a:xfrm>
          <a:off x="0" y="7571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Soroptimera-grupperna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,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hur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går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det?</a:t>
          </a:r>
        </a:p>
      </dsp:txBody>
      <dsp:txXfrm>
        <a:off x="32384" y="789566"/>
        <a:ext cx="6339359" cy="598621"/>
      </dsp:txXfrm>
    </dsp:sp>
    <dsp:sp modelId="{2FB882C8-92C3-714F-B6E7-9260CB88AF7E}">
      <dsp:nvSpPr>
        <dsp:cNvPr id="0" name=""/>
        <dsp:cNvSpPr/>
      </dsp:nvSpPr>
      <dsp:spPr>
        <a:xfrm>
          <a:off x="0" y="14983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Pitchtävlingen</a:t>
          </a:r>
          <a:endParaRPr lang="en-US" sz="27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32384" y="1530716"/>
        <a:ext cx="6339359" cy="598621"/>
      </dsp:txXfrm>
    </dsp:sp>
    <dsp:sp modelId="{0EF7AA15-9746-184F-A5F2-84547A8A27BB}">
      <dsp:nvSpPr>
        <dsp:cNvPr id="0" name=""/>
        <dsp:cNvSpPr/>
      </dsp:nvSpPr>
      <dsp:spPr>
        <a:xfrm>
          <a:off x="0" y="22394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Uppföljning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nätvåld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 Uganda. </a:t>
          </a:r>
        </a:p>
      </dsp:txBody>
      <dsp:txXfrm>
        <a:off x="32384" y="2271866"/>
        <a:ext cx="6339359" cy="598621"/>
      </dsp:txXfrm>
    </dsp:sp>
    <dsp:sp modelId="{F82FAB82-21CC-3540-B58D-9B3ADBAB6A26}">
      <dsp:nvSpPr>
        <dsp:cNvPr id="0" name=""/>
        <dsp:cNvSpPr/>
      </dsp:nvSpPr>
      <dsp:spPr>
        <a:xfrm>
          <a:off x="0" y="298063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>
                  <a:lumMod val="65000"/>
                </a:schemeClr>
              </a:solidFill>
            </a:rPr>
            <a:t>Övrigt</a:t>
          </a:r>
          <a:r>
            <a:rPr lang="en-US" sz="2700" kern="1200" dirty="0">
              <a:solidFill>
                <a:schemeClr val="bg1">
                  <a:lumMod val="65000"/>
                </a:schemeClr>
              </a:solidFill>
            </a:rPr>
            <a:t>?</a:t>
          </a:r>
        </a:p>
      </dsp:txBody>
      <dsp:txXfrm>
        <a:off x="32384" y="3013016"/>
        <a:ext cx="6339359" cy="598621"/>
      </dsp:txXfrm>
    </dsp:sp>
    <dsp:sp modelId="{123DFC38-D2B0-434C-9673-6468347F2542}">
      <dsp:nvSpPr>
        <dsp:cNvPr id="0" name=""/>
        <dsp:cNvSpPr/>
      </dsp:nvSpPr>
      <dsp:spPr>
        <a:xfrm>
          <a:off x="0" y="3721782"/>
          <a:ext cx="6404127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Nästa möte 9 mars</a:t>
          </a:r>
        </a:p>
      </dsp:txBody>
      <dsp:txXfrm>
        <a:off x="32384" y="3754166"/>
        <a:ext cx="6339359" cy="598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85037-34A7-FD4E-9D5D-171B9BDF42A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13257-CFF1-284C-9D6A-2343C7C24E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79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13257-CFF1-284C-9D6A-2343C7C24E8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717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13257-CFF1-284C-9D6A-2343C7C24E8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440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13257-CFF1-284C-9D6A-2343C7C24E8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74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4C041-D0AE-F01C-F58D-A79330B37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52A95B0-C14E-4CB0-F200-A3B3ACF1F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C4E92B9-8AE0-E10A-2BE3-B15F5E0C9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F49168C-AD38-92D2-0124-5B3F38722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13257-CFF1-284C-9D6A-2343C7C24E8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960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5F153-F4D4-F2E9-1D3B-A573BFDA8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86A8F-5091-A1D6-4FB8-91281EF3B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F37FF-2B9A-888F-66F6-79BEFE014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5F816-F1A8-4A47-487F-2D947BB55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13257-CFF1-284C-9D6A-2343C7C24E8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70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13257-CFF1-284C-9D6A-2343C7C24E8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66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E15935-6EF6-4163-79F3-88A7AA4FD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FF844E-EA5F-B51E-ABBF-F7A6F3F06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D3367FD-B209-6739-7426-B8087686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D4F368-D2EC-8836-FB03-8FA2245C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A0A0CA-EA51-344D-DDF6-8C3F186D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376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E3693B-43FD-F87A-E2DA-91BB0D08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699CA36-F92C-A381-1FF9-C30684659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1D9D54-751E-C65B-DE91-2F32F3EC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D69FD4-B6CC-AD5B-4CA3-C4A9FCDD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EC4D7DB-B2F3-743F-E06E-C3FA80BD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753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5224412-D10E-427D-DB30-91981EFE6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E31B4D9-BDF4-5E19-C88E-AF36ED1B1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EEC54FC-6EEF-85DA-DDC0-32EBA9E0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096843-2E37-84F3-1168-DB0C25EB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ED400FD-82B1-AA5A-3C9F-BC23A6AE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104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627844-1E11-6F9D-C98E-C5B78C41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8CEFCD-614B-84EC-E66A-BF0DA0A5B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82CE87-4A58-CCCA-95E1-D172553A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6EE9805-45BD-6B94-4107-657D7B907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FC7584-54E5-304F-6D14-DA4D298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690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725758-8791-2457-60B9-561C4AEB4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946CA4-B292-2027-0FD6-CAC9ACA2A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049F6F1-E210-BBA2-EAFF-FDBDCAFB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D3A0A59-2227-68C8-1F68-123468B9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730C312-0E30-9509-6E06-0BB6F916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62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C70E4F-F2BD-9A2F-80F3-FE041E85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ED0ADF-839D-95BE-C3AF-E5B6EBA66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C4C5D57-C313-9AF4-9E5C-0CC05AEE7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A4D070E-65E8-2EB3-E566-3CA6816EA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D000D77-B85C-767C-1ED5-1EAE9470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A2A4544-F2C3-02E8-21AD-1D0F25C6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89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9EE64E-798D-59BC-11EF-23C980E0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D0331D6-44CB-9586-85D8-EB4FBF3E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368805B-FF45-655F-1002-9C7DED12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9CE82C1-9CCD-34D9-D0B7-E8CF522D7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8CE82ED-1F94-3FE5-03D2-347123C08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D25BBC2-4478-8680-84FA-CDF13A47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297E53A-F844-8114-76F0-A2695B68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8FE3045-4352-99A6-4F4C-F891CB1E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060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B32AA0-ED64-76E4-0970-8DDD2700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D0322-EDB5-01AF-16AD-DCA8A6295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A9540F-95BC-399C-CB86-478AA052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6B783C2-3F15-15DF-3224-D7411419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809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2B0217E-EC1D-2FA7-5EFA-CAF53AF5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89E258D-BAC9-CA3A-62A0-215AD254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D1C2EC6-04DF-C9D6-5089-2BF8469D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383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E5E390-DE24-5801-02AF-92693E7A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19266D-83C3-8233-501D-77299852E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2596144-0786-66CA-797C-E9AC18E9E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15D407-3210-0E2C-2C57-DFBA1FDFE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FC3067B-A277-4A9C-C942-F75F0E14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E47D4-54BB-7977-C83F-F9CE1A8C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39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6D9B1B-CA53-54BC-F0C1-BB525524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E590084-3696-DF6C-3C51-EED012E0D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C6BCE95-2323-FBEF-C28E-97B5B8AB0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F6C99BF-4A78-3A11-18CB-77CB7D73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A9782EC-38EF-3456-79AF-330D958A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5D4C547-BB70-1855-A33E-892BB8CF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664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53A2206-E3A6-037B-B053-9A9154FB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B08674A-05A1-3286-4B98-2208B8A80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518A80C-5BD7-97FB-DC13-90FC36E1F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47F64-31BE-164E-9BBB-162E47E3A573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477AEA-1CAD-0AED-163E-C2A720C47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8B826D-112D-630D-E14B-7C14D311A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8030F2-CD7C-B74B-B37D-B505C63E30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571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EB2128C9-F999-4E12-BA9C-92A4D2361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B341F8A-D663-F86E-C316-EA7D5651A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343331"/>
          </a:xfrm>
        </p:spPr>
        <p:txBody>
          <a:bodyPr>
            <a:normAutofit/>
          </a:bodyPr>
          <a:lstStyle/>
          <a:p>
            <a:pPr algn="l"/>
            <a:r>
              <a:rPr lang="sv-SE" sz="4800" b="1" spc="300" dirty="0"/>
              <a:t>Årsmöte</a:t>
            </a:r>
            <a:r>
              <a:rPr lang="sv-SE" sz="4800" dirty="0"/>
              <a:t>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1BBE900-060C-67D1-6663-E931507EC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11" y="4079988"/>
            <a:ext cx="4802240" cy="2042316"/>
          </a:xfrm>
        </p:spPr>
        <p:txBody>
          <a:bodyPr>
            <a:normAutofit/>
          </a:bodyPr>
          <a:lstStyle/>
          <a:p>
            <a:pPr algn="l"/>
            <a:endParaRPr lang="sv-SE"/>
          </a:p>
          <a:p>
            <a:pPr algn="l"/>
            <a:r>
              <a:rPr lang="sv-SE"/>
              <a:t>Lunds Soroptimistklubb </a:t>
            </a:r>
          </a:p>
          <a:p>
            <a:pPr algn="l"/>
            <a:r>
              <a:rPr lang="sv-SE"/>
              <a:t>2026-02-09</a:t>
            </a:r>
          </a:p>
        </p:txBody>
      </p:sp>
      <p:pic>
        <p:nvPicPr>
          <p:cNvPr id="32" name="Bildobjekt 31" descr="En bild som visar klädsel, person, Människoansikte, leende&#10;&#10;AI-genererat innehåll kan vara felaktigt.">
            <a:extLst>
              <a:ext uri="{FF2B5EF4-FFF2-40B4-BE49-F238E27FC236}">
                <a16:creationId xmlns:a16="http://schemas.microsoft.com/office/drawing/2014/main" id="{95832B93-5342-D4D2-7388-30B09CC83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5436" y="-1"/>
            <a:ext cx="3016307" cy="2223338"/>
          </a:xfrm>
          <a:prstGeom prst="rect">
            <a:avLst/>
          </a:prstGeom>
        </p:spPr>
      </p:pic>
      <p:pic>
        <p:nvPicPr>
          <p:cNvPr id="21" name="Bildobjekt 20" descr="En bild som visar utomhus, gräs, himmel, moln&#10;&#10;AI-genererat innehåll kan vara felaktigt.">
            <a:extLst>
              <a:ext uri="{FF2B5EF4-FFF2-40B4-BE49-F238E27FC236}">
                <a16:creationId xmlns:a16="http://schemas.microsoft.com/office/drawing/2014/main" id="{9B4314D2-EA25-BE2B-B21D-665BB1099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8878" y="2"/>
            <a:ext cx="3003123" cy="1671567"/>
          </a:xfrm>
          <a:prstGeom prst="rect">
            <a:avLst/>
          </a:prstGeom>
        </p:spPr>
      </p:pic>
      <p:pic>
        <p:nvPicPr>
          <p:cNvPr id="26" name="Bildobjekt 25" descr="En bild som visar inomhus, klädsel, person, scen&#10;&#10;AI-genererat innehåll kan vara felaktigt.">
            <a:extLst>
              <a:ext uri="{FF2B5EF4-FFF2-40B4-BE49-F238E27FC236}">
                <a16:creationId xmlns:a16="http://schemas.microsoft.com/office/drawing/2014/main" id="{4439F67C-0FE4-4A0F-C2C3-2FBC839328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5437" y="2395059"/>
            <a:ext cx="3016307" cy="2062461"/>
          </a:xfrm>
          <a:prstGeom prst="rect">
            <a:avLst/>
          </a:prstGeom>
        </p:spPr>
      </p:pic>
      <p:pic>
        <p:nvPicPr>
          <p:cNvPr id="24" name="Bildobjekt 23" descr="En bild som visar klädsel, person, Människoansikte, leende&#10;&#10;AI-genererat innehåll kan vara felaktigt.">
            <a:extLst>
              <a:ext uri="{FF2B5EF4-FFF2-40B4-BE49-F238E27FC236}">
                <a16:creationId xmlns:a16="http://schemas.microsoft.com/office/drawing/2014/main" id="{F619D2B0-0E2B-F9D4-EB14-7081A0E50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9188877" y="1843280"/>
            <a:ext cx="3003123" cy="2049106"/>
          </a:xfrm>
          <a:prstGeom prst="rect">
            <a:avLst/>
          </a:prstGeom>
        </p:spPr>
      </p:pic>
      <p:pic>
        <p:nvPicPr>
          <p:cNvPr id="17" name="Bildobjekt 16" descr="En bild som visar Människoansikte, leende, person, klädsel&#10;&#10;AI-genererat innehåll kan vara felaktigt.">
            <a:extLst>
              <a:ext uri="{FF2B5EF4-FFF2-40B4-BE49-F238E27FC236}">
                <a16:creationId xmlns:a16="http://schemas.microsoft.com/office/drawing/2014/main" id="{176A82C1-85B4-4D24-EFF9-27A04914A7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5995436" y="4618395"/>
            <a:ext cx="3016307" cy="2239605"/>
          </a:xfrm>
          <a:prstGeom prst="rect">
            <a:avLst/>
          </a:prstGeom>
        </p:spPr>
      </p:pic>
      <p:pic>
        <p:nvPicPr>
          <p:cNvPr id="10" name="Bildobjekt 9" descr="En bild som visar klädsel, fotbeklädnader, person, inomhus&#10;&#10;AI-genererat innehåll kan vara felaktigt.">
            <a:extLst>
              <a:ext uri="{FF2B5EF4-FFF2-40B4-BE49-F238E27FC236}">
                <a16:creationId xmlns:a16="http://schemas.microsoft.com/office/drawing/2014/main" id="{F04A9260-5DA3-7EAF-196D-5B31C47AE0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1A2B850C-52FD-12F5-8901-C325ABE899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96" y="191513"/>
            <a:ext cx="2454964" cy="230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0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AB997-86A0-DD24-3EA7-E6753B47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8BF0CBC-4DFA-A3EC-22FD-D493FB70B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C9C1D79-E00B-2B80-06E2-9881D9976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343331"/>
          </a:xfrm>
        </p:spPr>
        <p:txBody>
          <a:bodyPr>
            <a:normAutofit/>
          </a:bodyPr>
          <a:lstStyle/>
          <a:p>
            <a:pPr algn="l"/>
            <a:r>
              <a:rPr lang="sv-SE" sz="4800" dirty="0"/>
              <a:t> </a:t>
            </a:r>
          </a:p>
        </p:txBody>
      </p:sp>
      <p:pic>
        <p:nvPicPr>
          <p:cNvPr id="33" name="Bildobjekt 32" descr="A blue and white logo&#10;&#10;AI-generated content may be incorrect.">
            <a:extLst>
              <a:ext uri="{FF2B5EF4-FFF2-40B4-BE49-F238E27FC236}">
                <a16:creationId xmlns:a16="http://schemas.microsoft.com/office/drawing/2014/main" id="{CE3EA225-0E23-457B-3754-23C435CF5D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1" y="1925085"/>
            <a:ext cx="2454964" cy="230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E6260-8BBF-4472-23A8-EF3B92E2223C}"/>
              </a:ext>
            </a:extLst>
          </p:cNvPr>
          <p:cNvSpPr txBox="1"/>
          <p:nvPr/>
        </p:nvSpPr>
        <p:spPr>
          <a:xfrm>
            <a:off x="4813952" y="930281"/>
            <a:ext cx="4596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/>
              <a:t>Dagordning klubbmöte</a:t>
            </a:r>
            <a:endParaRPr lang="en-SE" sz="3200" dirty="0"/>
          </a:p>
        </p:txBody>
      </p:sp>
      <p:graphicFrame>
        <p:nvGraphicFramePr>
          <p:cNvPr id="62" name="TextBox 6">
            <a:extLst>
              <a:ext uri="{FF2B5EF4-FFF2-40B4-BE49-F238E27FC236}">
                <a16:creationId xmlns:a16="http://schemas.microsoft.com/office/drawing/2014/main" id="{DC8364D8-1EA8-6445-3CA4-C05CB8273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065875"/>
              </p:ext>
            </p:extLst>
          </p:nvPr>
        </p:nvGraphicFramePr>
        <p:xfrm>
          <a:off x="4608379" y="1925085"/>
          <a:ext cx="6404127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76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lendar with a city and water&#10;&#10;AI-generated content may be incorrect.">
            <a:extLst>
              <a:ext uri="{FF2B5EF4-FFF2-40B4-BE49-F238E27FC236}">
                <a16:creationId xmlns:a16="http://schemas.microsoft.com/office/drawing/2014/main" id="{CADDEC6B-B44F-671D-BA98-5DA0BD4B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25" y="134099"/>
            <a:ext cx="9851150" cy="5425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F39A3-A5E8-8EA8-5F04-188A310507F3}"/>
              </a:ext>
            </a:extLst>
          </p:cNvPr>
          <p:cNvSpPr txBox="1"/>
          <p:nvPr/>
        </p:nvSpPr>
        <p:spPr>
          <a:xfrm>
            <a:off x="3060649" y="5650983"/>
            <a:ext cx="6070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Anmälan senast den 28 februari</a:t>
            </a:r>
          </a:p>
        </p:txBody>
      </p:sp>
      <p:pic>
        <p:nvPicPr>
          <p:cNvPr id="7" name="Bildobjekt 7">
            <a:extLst>
              <a:ext uri="{FF2B5EF4-FFF2-40B4-BE49-F238E27FC236}">
                <a16:creationId xmlns:a16="http://schemas.microsoft.com/office/drawing/2014/main" id="{178BBA86-1816-4D78-91A8-B2B240938B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73" y="5162842"/>
            <a:ext cx="1664270" cy="15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8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C0FA50-5097-0FDA-D292-696AA81B9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339AF5A-A278-079D-531A-767152729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9D4D4A7-8B1E-0123-4F4E-E8D3A9EAD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343331"/>
          </a:xfrm>
        </p:spPr>
        <p:txBody>
          <a:bodyPr>
            <a:normAutofit/>
          </a:bodyPr>
          <a:lstStyle/>
          <a:p>
            <a:pPr algn="l"/>
            <a:r>
              <a:rPr lang="sv-SE" sz="4800" dirty="0"/>
              <a:t> </a:t>
            </a:r>
          </a:p>
        </p:txBody>
      </p:sp>
      <p:pic>
        <p:nvPicPr>
          <p:cNvPr id="33" name="Bildobjekt 32" descr="A blue and white logo&#10;&#10;AI-generated content may be incorrect.">
            <a:extLst>
              <a:ext uri="{FF2B5EF4-FFF2-40B4-BE49-F238E27FC236}">
                <a16:creationId xmlns:a16="http://schemas.microsoft.com/office/drawing/2014/main" id="{60859D35-6C6C-73CF-D68F-E816AC3F1B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1" y="1925085"/>
            <a:ext cx="2454964" cy="230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BF6CA-E74C-9687-4FE6-2B1C30208287}"/>
              </a:ext>
            </a:extLst>
          </p:cNvPr>
          <p:cNvSpPr txBox="1"/>
          <p:nvPr/>
        </p:nvSpPr>
        <p:spPr>
          <a:xfrm>
            <a:off x="4813952" y="930281"/>
            <a:ext cx="4596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/>
              <a:t>Dagordning klubbmöte</a:t>
            </a:r>
            <a:endParaRPr lang="en-SE" sz="3200" dirty="0"/>
          </a:p>
        </p:txBody>
      </p:sp>
      <p:graphicFrame>
        <p:nvGraphicFramePr>
          <p:cNvPr id="62" name="TextBox 6">
            <a:extLst>
              <a:ext uri="{FF2B5EF4-FFF2-40B4-BE49-F238E27FC236}">
                <a16:creationId xmlns:a16="http://schemas.microsoft.com/office/drawing/2014/main" id="{83F490B4-2DD6-78CA-219D-C6D9584543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560973"/>
              </p:ext>
            </p:extLst>
          </p:nvPr>
        </p:nvGraphicFramePr>
        <p:xfrm>
          <a:off x="4608379" y="1925085"/>
          <a:ext cx="6404127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18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>
            <a:extLst>
              <a:ext uri="{FF2B5EF4-FFF2-40B4-BE49-F238E27FC236}">
                <a16:creationId xmlns:a16="http://schemas.microsoft.com/office/drawing/2014/main" id="{F1C411D0-D042-3D21-11A7-A8445925BA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73" y="5162842"/>
            <a:ext cx="1664270" cy="156105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14FCD3F-9F58-7A58-F1BC-568EF12C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9948" y="851096"/>
            <a:ext cx="1669774" cy="4366340"/>
          </a:xfrm>
        </p:spPr>
        <p:txBody>
          <a:bodyPr>
            <a:normAutofit/>
          </a:bodyPr>
          <a:lstStyle/>
          <a:p>
            <a:r>
              <a:rPr lang="sv-SE" sz="2800" b="1" dirty="0" err="1"/>
              <a:t>Sor</a:t>
            </a:r>
            <a:br>
              <a:rPr lang="sv-SE" sz="2800" b="1" dirty="0"/>
            </a:br>
            <a:r>
              <a:rPr lang="sv-SE" sz="2800" b="1" dirty="0"/>
              <a:t>Optimera </a:t>
            </a:r>
            <a:br>
              <a:rPr lang="sv-SE" sz="3600" b="1" dirty="0"/>
            </a:br>
            <a:r>
              <a:rPr lang="sv-SE" sz="2800" b="1" dirty="0"/>
              <a:t>Grupper</a:t>
            </a:r>
            <a:br>
              <a:rPr lang="sv-SE" sz="2800" b="1" dirty="0"/>
            </a:br>
            <a:endParaRPr lang="sv-SE" sz="2800" b="1" dirty="0"/>
          </a:p>
        </p:txBody>
      </p:sp>
      <p:graphicFrame>
        <p:nvGraphicFramePr>
          <p:cNvPr id="7" name="Tabell 4">
            <a:extLst>
              <a:ext uri="{FF2B5EF4-FFF2-40B4-BE49-F238E27FC236}">
                <a16:creationId xmlns:a16="http://schemas.microsoft.com/office/drawing/2014/main" id="{6D877A2B-EED1-CCA8-7CD8-38D22D566F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944814"/>
              </p:ext>
            </p:extLst>
          </p:nvPr>
        </p:nvGraphicFramePr>
        <p:xfrm>
          <a:off x="1624213" y="81841"/>
          <a:ext cx="8545244" cy="67424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8993">
                  <a:extLst>
                    <a:ext uri="{9D8B030D-6E8A-4147-A177-3AD203B41FA5}">
                      <a16:colId xmlns:a16="http://schemas.microsoft.com/office/drawing/2014/main" val="2343920362"/>
                    </a:ext>
                  </a:extLst>
                </a:gridCol>
                <a:gridCol w="1998821">
                  <a:extLst>
                    <a:ext uri="{9D8B030D-6E8A-4147-A177-3AD203B41FA5}">
                      <a16:colId xmlns:a16="http://schemas.microsoft.com/office/drawing/2014/main" val="1947918610"/>
                    </a:ext>
                  </a:extLst>
                </a:gridCol>
                <a:gridCol w="2223715">
                  <a:extLst>
                    <a:ext uri="{9D8B030D-6E8A-4147-A177-3AD203B41FA5}">
                      <a16:colId xmlns:a16="http://schemas.microsoft.com/office/drawing/2014/main" val="979474595"/>
                    </a:ext>
                  </a:extLst>
                </a:gridCol>
                <a:gridCol w="2223715">
                  <a:extLst>
                    <a:ext uri="{9D8B030D-6E8A-4147-A177-3AD203B41FA5}">
                      <a16:colId xmlns:a16="http://schemas.microsoft.com/office/drawing/2014/main" val="896157562"/>
                    </a:ext>
                  </a:extLst>
                </a:gridCol>
              </a:tblGrid>
              <a:tr h="642414">
                <a:tc>
                  <a:txBody>
                    <a:bodyPr/>
                    <a:lstStyle/>
                    <a:p>
                      <a:r>
                        <a:rPr lang="sv-SE" sz="1400" dirty="0"/>
                        <a:t>Vänskapsföreningarna/</a:t>
                      </a:r>
                    </a:p>
                    <a:p>
                      <a:r>
                        <a:rPr lang="sv-SE" sz="1400" dirty="0"/>
                        <a:t>Skåneklubbar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Internationellt</a:t>
                      </a:r>
                    </a:p>
                    <a:p>
                      <a:r>
                        <a:rPr lang="sv-SE" sz="1400" dirty="0"/>
                        <a:t>Istanbulkonventionen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Program/projekt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Kommunikation/tillväxt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043812"/>
                  </a:ext>
                </a:extLst>
              </a:tr>
              <a:tr h="409879"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Irina Källberg </a:t>
                      </a:r>
                      <a:r>
                        <a:rPr lang="sv-SE" sz="1400" dirty="0" err="1">
                          <a:effectLst/>
                        </a:rPr>
                        <a:t>Rönning</a:t>
                      </a:r>
                      <a:endParaRPr lang="sv-SE" sz="1400" dirty="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err="1">
                          <a:effectLst/>
                        </a:rPr>
                        <a:t>Gertie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r>
                        <a:rPr lang="sv-SE" sz="1400" dirty="0" err="1">
                          <a:effectLst/>
                        </a:rPr>
                        <a:t>Klöfver</a:t>
                      </a:r>
                      <a:r>
                        <a:rPr lang="sv-SE" sz="1400" dirty="0">
                          <a:effectLst/>
                        </a:rPr>
                        <a:t> Kronvall</a:t>
                      </a:r>
                    </a:p>
                  </a:txBody>
                  <a:tcPr marL="28575" marR="28575" marT="19050" marB="1905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Karin Salomon</a:t>
                      </a:r>
                    </a:p>
                  </a:txBody>
                  <a:tcPr marL="28575" marR="28575" marT="19050" marB="1905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Eleonor Åsander </a:t>
                      </a:r>
                      <a:r>
                        <a:rPr lang="sv-SE" sz="1400" dirty="0" err="1">
                          <a:effectLst/>
                        </a:rPr>
                        <a:t>Frostner</a:t>
                      </a:r>
                      <a:endParaRPr lang="sv-SE" sz="1400" dirty="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752039"/>
                  </a:ext>
                </a:extLst>
              </a:tr>
              <a:tr h="409879"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Ann-Carin </a:t>
                      </a:r>
                      <a:r>
                        <a:rPr lang="sv-SE" sz="1400" dirty="0" err="1">
                          <a:effectLst/>
                        </a:rPr>
                        <a:t>Barnard</a:t>
                      </a:r>
                      <a:endParaRPr lang="sv-SE" sz="1400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>
                          <a:effectLst/>
                        </a:rPr>
                        <a:t>Marie Nordkvist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>
                          <a:effectLst/>
                        </a:rPr>
                        <a:t>Amy Åhnberg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Kristina Tullberg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074635807"/>
                  </a:ext>
                </a:extLst>
              </a:tr>
              <a:tr h="409879"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Lotta Björck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>
                          <a:effectLst/>
                        </a:rPr>
                        <a:t>Hanna Nilsson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Helene Flygare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>
                          <a:effectLst/>
                        </a:rPr>
                        <a:t>Gertrud Richter 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711474666"/>
                  </a:ext>
                </a:extLst>
              </a:tr>
              <a:tr h="409879"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 err="1">
                          <a:effectLst/>
                        </a:rPr>
                        <a:t>Emese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  <a:r>
                        <a:rPr lang="sv-SE" sz="1400" dirty="0" err="1">
                          <a:effectLst/>
                        </a:rPr>
                        <a:t>Wieser</a:t>
                      </a:r>
                      <a:endParaRPr lang="sv-SE" sz="1400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Eva Hansson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>
                          <a:effectLst/>
                        </a:rPr>
                        <a:t>Sylva </a:t>
                      </a:r>
                      <a:r>
                        <a:rPr lang="sv-SE" sz="1400" dirty="0" err="1">
                          <a:effectLst/>
                        </a:rPr>
                        <a:t>Gränse</a:t>
                      </a:r>
                      <a:endParaRPr lang="sv-SE" sz="1400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Eva Tullgren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538299631"/>
                  </a:ext>
                </a:extLst>
              </a:tr>
              <a:tr h="409879"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Anita Löfvendahl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Gunilla Isaksson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Yvonne </a:t>
                      </a:r>
                      <a:r>
                        <a:rPr lang="sv-SE" sz="1400" dirty="0" err="1">
                          <a:effectLst/>
                        </a:rPr>
                        <a:t>Gnosspelius</a:t>
                      </a:r>
                      <a:r>
                        <a:rPr lang="sv-SE" sz="1400" dirty="0">
                          <a:effectLst/>
                        </a:rPr>
                        <a:t> 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Lotta Göransson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150780872"/>
                  </a:ext>
                </a:extLst>
              </a:tr>
              <a:tr h="409879"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Anna </a:t>
                      </a:r>
                      <a:r>
                        <a:rPr lang="sv-SE" sz="1400" dirty="0" err="1">
                          <a:effectLst/>
                        </a:rPr>
                        <a:t>Hinton</a:t>
                      </a:r>
                      <a:endParaRPr lang="sv-SE" sz="1400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Anna-Karin </a:t>
                      </a:r>
                      <a:r>
                        <a:rPr lang="sv-SE" sz="1400" dirty="0" err="1">
                          <a:effectLst/>
                        </a:rPr>
                        <a:t>Bramell</a:t>
                      </a:r>
                      <a:endParaRPr lang="sv-SE" sz="1400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>
                          <a:effectLst/>
                        </a:rPr>
                        <a:t>Anita Andersson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Karin Jansson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472773204"/>
                  </a:ext>
                </a:extLst>
              </a:tr>
              <a:tr h="409879"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Unni Leffler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Tua Broderick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Christina </a:t>
                      </a:r>
                      <a:r>
                        <a:rPr lang="sv-SE" sz="1400" dirty="0" err="1">
                          <a:effectLst/>
                        </a:rPr>
                        <a:t>Wadstén</a:t>
                      </a:r>
                      <a:r>
                        <a:rPr lang="sv-SE" sz="1400" dirty="0">
                          <a:effectLst/>
                        </a:rPr>
                        <a:t>-Malm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sv-SE" sz="1400" dirty="0">
                          <a:effectLst/>
                        </a:rPr>
                        <a:t>Maria Mårtensson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138951007"/>
                  </a:ext>
                </a:extLst>
              </a:tr>
              <a:tr h="494875"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Karin Jansson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Gun Grins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Margaretha Bruzelius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Cecilia Wallenbo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486874"/>
                  </a:ext>
                </a:extLst>
              </a:tr>
              <a:tr h="494875"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Cecilia Wallenbo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Maria </a:t>
                      </a:r>
                      <a:r>
                        <a:rPr lang="sv-SE" sz="1400" dirty="0" err="1"/>
                        <a:t>Sennevall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Charlotte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Petra Carlberg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849931"/>
                  </a:ext>
                </a:extLst>
              </a:tr>
              <a:tr h="494875"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Anita Daun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Anna </a:t>
                      </a:r>
                      <a:r>
                        <a:rPr lang="sv-SE" sz="1400" dirty="0" err="1"/>
                        <a:t>Neuhauser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Maria Malmborg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Mona Sandqvist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40884"/>
                  </a:ext>
                </a:extLst>
              </a:tr>
              <a:tr h="494875"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Eva </a:t>
                      </a:r>
                      <a:r>
                        <a:rPr lang="sv-SE" sz="1400" dirty="0" err="1"/>
                        <a:t>Lönne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  <a:p>
                      <a:r>
                        <a:rPr lang="sv-SE" sz="1400" dirty="0"/>
                        <a:t>Katarina </a:t>
                      </a:r>
                      <a:r>
                        <a:rPr lang="sv-SE" sz="1400" dirty="0" err="1"/>
                        <a:t>Hanseus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047162"/>
                  </a:ext>
                </a:extLst>
              </a:tr>
              <a:tr h="1106190">
                <a:tc>
                  <a:txBody>
                    <a:bodyPr/>
                    <a:lstStyle/>
                    <a:p>
                      <a:pPr algn="ctr"/>
                      <a:endParaRPr lang="sv-SE" sz="1400" b="1" dirty="0"/>
                    </a:p>
                    <a:p>
                      <a:pPr algn="ctr"/>
                      <a:r>
                        <a:rPr lang="sv-SE" sz="1400" b="1" dirty="0"/>
                        <a:t>Ökad samverkan Skåne</a:t>
                      </a:r>
                    </a:p>
                    <a:p>
                      <a:pPr algn="ctr"/>
                      <a:r>
                        <a:rPr lang="sv-SE" sz="1400" b="1" dirty="0"/>
                        <a:t>Pälkäne</a:t>
                      </a:r>
                    </a:p>
                    <a:p>
                      <a:pPr algn="ctr"/>
                      <a:r>
                        <a:rPr lang="sv-SE" sz="1400" b="1" dirty="0"/>
                        <a:t>Köpenhamn</a:t>
                      </a:r>
                    </a:p>
                    <a:p>
                      <a:pPr algn="ctr"/>
                      <a:endParaRPr lang="sv-S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400" b="1" dirty="0"/>
                    </a:p>
                    <a:p>
                      <a:pPr algn="ctr"/>
                      <a:r>
                        <a:rPr lang="sv-SE" sz="1400" b="1" dirty="0"/>
                        <a:t>Information om Istanbulkonventionen</a:t>
                      </a:r>
                    </a:p>
                    <a:p>
                      <a:pPr algn="ctr"/>
                      <a:r>
                        <a:rPr lang="sv-SE" sz="1400" b="1" dirty="0"/>
                        <a:t>Bokklubb</a:t>
                      </a:r>
                    </a:p>
                    <a:p>
                      <a:pPr algn="ctr"/>
                      <a:endParaRPr lang="sv-SE" sz="14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/>
                    </a:p>
                    <a:p>
                      <a:pPr algn="ctr"/>
                      <a:r>
                        <a:rPr lang="sv-SE" sz="1400" b="1" dirty="0"/>
                        <a:t>Lisa Gårdlund </a:t>
                      </a:r>
                    </a:p>
                    <a:p>
                      <a:pPr algn="ctr"/>
                      <a:r>
                        <a:rPr lang="sv-SE" sz="1400" b="1" dirty="0"/>
                        <a:t>Lunds Fontänhus </a:t>
                      </a:r>
                    </a:p>
                    <a:p>
                      <a:pPr algn="ctr"/>
                      <a:r>
                        <a:rPr lang="sv-SE" sz="1400" b="1" dirty="0" err="1"/>
                        <a:t>Bushra</a:t>
                      </a:r>
                      <a:r>
                        <a:rPr lang="sv-SE" sz="1400" b="1" dirty="0"/>
                        <a:t> – projekt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400" dirty="0"/>
                    </a:p>
                    <a:p>
                      <a:pPr algn="ctr"/>
                      <a:r>
                        <a:rPr lang="sv-SE" sz="1400" b="1" dirty="0"/>
                        <a:t>Sociala Medier  </a:t>
                      </a:r>
                    </a:p>
                    <a:p>
                      <a:pPr algn="ctr"/>
                      <a:r>
                        <a:rPr lang="sv-SE" sz="1400" b="1" dirty="0"/>
                        <a:t>Tillväxt </a:t>
                      </a:r>
                    </a:p>
                    <a:p>
                      <a:pPr algn="ctr"/>
                      <a:r>
                        <a:rPr lang="sv-SE" sz="1400" b="1" dirty="0"/>
                        <a:t>OTW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305862"/>
                  </a:ext>
                </a:extLst>
              </a:tr>
            </a:tbl>
          </a:graphicData>
        </a:graphic>
      </p:graphicFrame>
      <p:sp>
        <p:nvSpPr>
          <p:cNvPr id="8" name="Höger 2">
            <a:extLst>
              <a:ext uri="{FF2B5EF4-FFF2-40B4-BE49-F238E27FC236}">
                <a16:creationId xmlns:a16="http://schemas.microsoft.com/office/drawing/2014/main" id="{77581961-111B-D5BF-349C-19F734272771}"/>
              </a:ext>
            </a:extLst>
          </p:cNvPr>
          <p:cNvSpPr/>
          <p:nvPr/>
        </p:nvSpPr>
        <p:spPr>
          <a:xfrm>
            <a:off x="198783" y="5840952"/>
            <a:ext cx="1244939" cy="93520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4">
            <a:extLst>
              <a:ext uri="{FF2B5EF4-FFF2-40B4-BE49-F238E27FC236}">
                <a16:creationId xmlns:a16="http://schemas.microsoft.com/office/drawing/2014/main" id="{4D5BF071-7F0E-F21C-BB7A-D177D727C4FF}"/>
              </a:ext>
            </a:extLst>
          </p:cNvPr>
          <p:cNvSpPr txBox="1"/>
          <p:nvPr/>
        </p:nvSpPr>
        <p:spPr>
          <a:xfrm>
            <a:off x="172278" y="6165453"/>
            <a:ext cx="92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/>
              <a:t>Fokus</a:t>
            </a:r>
          </a:p>
        </p:txBody>
      </p:sp>
      <p:sp>
        <p:nvSpPr>
          <p:cNvPr id="10" name="Höger 5">
            <a:extLst>
              <a:ext uri="{FF2B5EF4-FFF2-40B4-BE49-F238E27FC236}">
                <a16:creationId xmlns:a16="http://schemas.microsoft.com/office/drawing/2014/main" id="{940EE022-7E5A-A688-E89C-67A651B86FA9}"/>
              </a:ext>
            </a:extLst>
          </p:cNvPr>
          <p:cNvSpPr/>
          <p:nvPr/>
        </p:nvSpPr>
        <p:spPr>
          <a:xfrm>
            <a:off x="95284" y="486554"/>
            <a:ext cx="1451935" cy="93520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7">
            <a:extLst>
              <a:ext uri="{FF2B5EF4-FFF2-40B4-BE49-F238E27FC236}">
                <a16:creationId xmlns:a16="http://schemas.microsoft.com/office/drawing/2014/main" id="{EC52C35E-99BB-405D-FF93-63B1C45914C3}"/>
              </a:ext>
            </a:extLst>
          </p:cNvPr>
          <p:cNvSpPr txBox="1"/>
          <p:nvPr/>
        </p:nvSpPr>
        <p:spPr>
          <a:xfrm>
            <a:off x="172278" y="692547"/>
            <a:ext cx="1242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Samman-kallande</a:t>
            </a:r>
          </a:p>
        </p:txBody>
      </p:sp>
    </p:spTree>
    <p:extLst>
      <p:ext uri="{BB962C8B-B14F-4D97-AF65-F5344CB8AC3E}">
        <p14:creationId xmlns:p14="http://schemas.microsoft.com/office/powerpoint/2010/main" val="404149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20A9E-665E-207F-514B-5F0D9DFBA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9576049F-4AD7-F2E4-8C89-933578E37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70AAB5D-090D-FFD4-3F78-6D2762372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343331"/>
          </a:xfrm>
        </p:spPr>
        <p:txBody>
          <a:bodyPr>
            <a:normAutofit/>
          </a:bodyPr>
          <a:lstStyle/>
          <a:p>
            <a:pPr algn="l"/>
            <a:r>
              <a:rPr lang="sv-SE" sz="4800" dirty="0"/>
              <a:t> </a:t>
            </a:r>
          </a:p>
        </p:txBody>
      </p:sp>
      <p:pic>
        <p:nvPicPr>
          <p:cNvPr id="33" name="Bildobjekt 32" descr="A blue and white logo&#10;&#10;AI-generated content may be incorrect.">
            <a:extLst>
              <a:ext uri="{FF2B5EF4-FFF2-40B4-BE49-F238E27FC236}">
                <a16:creationId xmlns:a16="http://schemas.microsoft.com/office/drawing/2014/main" id="{FA8B65C0-1755-5200-8281-59BA621D65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1" y="1925085"/>
            <a:ext cx="2454964" cy="230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8EE11-4F9D-3874-E325-F28B06E69659}"/>
              </a:ext>
            </a:extLst>
          </p:cNvPr>
          <p:cNvSpPr txBox="1"/>
          <p:nvPr/>
        </p:nvSpPr>
        <p:spPr>
          <a:xfrm>
            <a:off x="4813952" y="930281"/>
            <a:ext cx="4596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/>
              <a:t>Dagordning klubbmöte</a:t>
            </a:r>
            <a:endParaRPr lang="en-SE" sz="3200" dirty="0"/>
          </a:p>
        </p:txBody>
      </p:sp>
      <p:graphicFrame>
        <p:nvGraphicFramePr>
          <p:cNvPr id="62" name="TextBox 6">
            <a:extLst>
              <a:ext uri="{FF2B5EF4-FFF2-40B4-BE49-F238E27FC236}">
                <a16:creationId xmlns:a16="http://schemas.microsoft.com/office/drawing/2014/main" id="{363B139E-5296-2448-3C67-9AF28BA81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626957"/>
              </p:ext>
            </p:extLst>
          </p:nvPr>
        </p:nvGraphicFramePr>
        <p:xfrm>
          <a:off x="4608379" y="1925085"/>
          <a:ext cx="6404127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04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looking at something&#10;&#10;AI-generated content may be incorrect.">
            <a:extLst>
              <a:ext uri="{FF2B5EF4-FFF2-40B4-BE49-F238E27FC236}">
                <a16:creationId xmlns:a16="http://schemas.microsoft.com/office/drawing/2014/main" id="{3FCFA8B8-1544-477C-B305-11F302D2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4" y="643467"/>
            <a:ext cx="9948332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7898169A-504B-F878-6F46-881F5FCBAF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47" y="288485"/>
            <a:ext cx="1428278" cy="13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67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character on a website&#10;&#10;AI-generated content may be incorrect.">
            <a:extLst>
              <a:ext uri="{FF2B5EF4-FFF2-40B4-BE49-F238E27FC236}">
                <a16:creationId xmlns:a16="http://schemas.microsoft.com/office/drawing/2014/main" id="{6C7D391C-98D7-AEA5-1090-3D96403C4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4" y="643467"/>
            <a:ext cx="9948332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68F29B98-8E76-57C4-18C8-1D91862B8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47" y="288485"/>
            <a:ext cx="1428278" cy="13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31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21E8F-7D5B-A264-503C-B5EB98807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8A812276-3AED-6605-8992-0E5B9D52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DAE9024-CB8D-FE22-ED21-ABAC36A19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343331"/>
          </a:xfrm>
        </p:spPr>
        <p:txBody>
          <a:bodyPr>
            <a:normAutofit/>
          </a:bodyPr>
          <a:lstStyle/>
          <a:p>
            <a:pPr algn="l"/>
            <a:r>
              <a:rPr lang="sv-SE" sz="4800" dirty="0"/>
              <a:t> </a:t>
            </a:r>
          </a:p>
        </p:txBody>
      </p:sp>
      <p:pic>
        <p:nvPicPr>
          <p:cNvPr id="33" name="Bildobjekt 32" descr="A blue and white logo&#10;&#10;AI-generated content may be incorrect.">
            <a:extLst>
              <a:ext uri="{FF2B5EF4-FFF2-40B4-BE49-F238E27FC236}">
                <a16:creationId xmlns:a16="http://schemas.microsoft.com/office/drawing/2014/main" id="{8E5C2164-884D-42C6-1C74-A8977F50C5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1" y="1925085"/>
            <a:ext cx="2454964" cy="230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A939AC-D5BB-63C5-26CE-AA2D488F8C91}"/>
              </a:ext>
            </a:extLst>
          </p:cNvPr>
          <p:cNvSpPr txBox="1"/>
          <p:nvPr/>
        </p:nvSpPr>
        <p:spPr>
          <a:xfrm>
            <a:off x="4813952" y="930281"/>
            <a:ext cx="4596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/>
              <a:t>Dagordning klubbmöte</a:t>
            </a:r>
            <a:endParaRPr lang="en-SE" sz="3200" dirty="0"/>
          </a:p>
        </p:txBody>
      </p:sp>
      <p:graphicFrame>
        <p:nvGraphicFramePr>
          <p:cNvPr id="62" name="TextBox 6">
            <a:extLst>
              <a:ext uri="{FF2B5EF4-FFF2-40B4-BE49-F238E27FC236}">
                <a16:creationId xmlns:a16="http://schemas.microsoft.com/office/drawing/2014/main" id="{DD223263-65F2-CAE7-95AD-7F079BC38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720189"/>
              </p:ext>
            </p:extLst>
          </p:nvPr>
        </p:nvGraphicFramePr>
        <p:xfrm>
          <a:off x="4608379" y="1925085"/>
          <a:ext cx="6404127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811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CCE1A6F2-C436-FB44-9ADD-9321B6FC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9378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group of people sitting on a couch&#10;&#10;AI-generated content may be incorrect.">
            <a:extLst>
              <a:ext uri="{FF2B5EF4-FFF2-40B4-BE49-F238E27FC236}">
                <a16:creationId xmlns:a16="http://schemas.microsoft.com/office/drawing/2014/main" id="{2DBD8256-5BF3-4E05-5E56-369C51FA3B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28" b="26501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black shirt with orange text&#10;&#10;AI-generated content may be incorrect.">
            <a:extLst>
              <a:ext uri="{FF2B5EF4-FFF2-40B4-BE49-F238E27FC236}">
                <a16:creationId xmlns:a16="http://schemas.microsoft.com/office/drawing/2014/main" id="{A272BBE9-3087-A45F-9791-2957AC65A5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35" r="36232"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Bildobjekt 32" descr="A blue and white logo&#10;&#10;AI-generated content may be incorrect.">
            <a:extLst>
              <a:ext uri="{FF2B5EF4-FFF2-40B4-BE49-F238E27FC236}">
                <a16:creationId xmlns:a16="http://schemas.microsoft.com/office/drawing/2014/main" id="{4F20D83B-7ECC-57CE-BAC5-99E954B153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4" y="5609657"/>
            <a:ext cx="1330868" cy="12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6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F0AE4-D2F7-9532-0EAF-42A0CA566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1D0B2C9-0721-9FE8-FB08-7881234C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A7F7FD-140C-4BA1-DF7D-8B699BCD4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343331"/>
          </a:xfrm>
        </p:spPr>
        <p:txBody>
          <a:bodyPr>
            <a:normAutofit/>
          </a:bodyPr>
          <a:lstStyle/>
          <a:p>
            <a:pPr algn="l"/>
            <a:r>
              <a:rPr lang="sv-SE" sz="4800" dirty="0"/>
              <a:t> </a:t>
            </a:r>
          </a:p>
        </p:txBody>
      </p:sp>
      <p:pic>
        <p:nvPicPr>
          <p:cNvPr id="33" name="Bildobjekt 32" descr="A blue and white logo&#10;&#10;AI-generated content may be incorrect.">
            <a:extLst>
              <a:ext uri="{FF2B5EF4-FFF2-40B4-BE49-F238E27FC236}">
                <a16:creationId xmlns:a16="http://schemas.microsoft.com/office/drawing/2014/main" id="{F3E087F0-4F3B-C97E-DC8C-33BBED0C5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1" y="1925085"/>
            <a:ext cx="2454964" cy="230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7D62DE-6E20-E553-428E-A6B8C36D9864}"/>
              </a:ext>
            </a:extLst>
          </p:cNvPr>
          <p:cNvSpPr txBox="1"/>
          <p:nvPr/>
        </p:nvSpPr>
        <p:spPr>
          <a:xfrm>
            <a:off x="4813952" y="930281"/>
            <a:ext cx="4596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/>
              <a:t>Dagordning klubbmöte</a:t>
            </a:r>
            <a:endParaRPr lang="en-SE" sz="3200" dirty="0"/>
          </a:p>
        </p:txBody>
      </p:sp>
      <p:graphicFrame>
        <p:nvGraphicFramePr>
          <p:cNvPr id="62" name="TextBox 6">
            <a:extLst>
              <a:ext uri="{FF2B5EF4-FFF2-40B4-BE49-F238E27FC236}">
                <a16:creationId xmlns:a16="http://schemas.microsoft.com/office/drawing/2014/main" id="{B235F45A-D1A9-383A-0E64-0251C7CD7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7912182"/>
              </p:ext>
            </p:extLst>
          </p:nvPr>
        </p:nvGraphicFramePr>
        <p:xfrm>
          <a:off x="4608379" y="1925085"/>
          <a:ext cx="6404127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99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E950357-5ED8-52A2-81E0-B0D7FD86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309658" cy="823913"/>
          </a:xfrm>
        </p:spPr>
        <p:txBody>
          <a:bodyPr>
            <a:normAutofit/>
          </a:bodyPr>
          <a:lstStyle/>
          <a:p>
            <a:r>
              <a:rPr lang="sv-SE" sz="3600" b="1" dirty="0"/>
              <a:t>Dagordning</a:t>
            </a:r>
            <a:r>
              <a:rPr lang="sv-SE" sz="4000" dirty="0"/>
              <a:t> </a:t>
            </a:r>
          </a:p>
        </p:txBody>
      </p:sp>
      <p:sp>
        <p:nvSpPr>
          <p:cNvPr id="55" name="Freeform: Shape 5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Bildobjekt 9" descr="En bild som visar text, bok&#10;&#10;AI-genererat innehåll kan vara felaktigt.">
            <a:extLst>
              <a:ext uri="{FF2B5EF4-FFF2-40B4-BE49-F238E27FC236}">
                <a16:creationId xmlns:a16="http://schemas.microsoft.com/office/drawing/2014/main" id="{30B5D2E0-4028-F244-9453-BB06FC2F53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962" y="511293"/>
            <a:ext cx="2917820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0F9146-D476-3D96-C6DB-8C59616C4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403797"/>
            <a:ext cx="5464204" cy="4974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400" dirty="0"/>
              <a:t>1. Årsmötet öppnas </a:t>
            </a:r>
          </a:p>
          <a:p>
            <a:pPr marL="0" indent="0">
              <a:buNone/>
            </a:pPr>
            <a:r>
              <a:rPr lang="sv-SE" sz="1400" dirty="0"/>
              <a:t>2. Godkännande av föredragningslistan </a:t>
            </a:r>
          </a:p>
          <a:p>
            <a:pPr marL="0" indent="0">
              <a:buNone/>
            </a:pPr>
            <a:r>
              <a:rPr lang="sv-SE" sz="1400" dirty="0"/>
              <a:t>3. Årsmötets behöriga utlysande </a:t>
            </a:r>
          </a:p>
          <a:p>
            <a:pPr marL="0" indent="0">
              <a:buNone/>
            </a:pPr>
            <a:r>
              <a:rPr lang="sv-SE" sz="1400" dirty="0"/>
              <a:t>4. Ordförande för årsmötet </a:t>
            </a:r>
          </a:p>
          <a:p>
            <a:pPr marL="0" indent="0">
              <a:buNone/>
            </a:pPr>
            <a:r>
              <a:rPr lang="sv-SE" sz="1400" dirty="0"/>
              <a:t>5. Sekreterare för årsmötet </a:t>
            </a:r>
          </a:p>
          <a:p>
            <a:pPr marL="0" indent="0">
              <a:buNone/>
            </a:pPr>
            <a:r>
              <a:rPr lang="sv-SE" sz="1400" dirty="0"/>
              <a:t>6. Justeringspersoner och rösträknare </a:t>
            </a:r>
          </a:p>
          <a:p>
            <a:pPr marL="0" indent="0">
              <a:buNone/>
            </a:pPr>
            <a:r>
              <a:rPr lang="sv-SE" sz="1400" dirty="0"/>
              <a:t>7. Verksamhetsberättelse </a:t>
            </a:r>
          </a:p>
          <a:p>
            <a:pPr marL="0" indent="0">
              <a:buNone/>
            </a:pPr>
            <a:r>
              <a:rPr lang="sv-SE" sz="1400" dirty="0"/>
              <a:t>8. Ekonomisk berättelse </a:t>
            </a:r>
          </a:p>
          <a:p>
            <a:pPr marL="0" indent="0">
              <a:buNone/>
            </a:pPr>
            <a:r>
              <a:rPr lang="sv-SE" sz="1400" dirty="0"/>
              <a:t>9. Revisorernas berättelse </a:t>
            </a:r>
          </a:p>
          <a:p>
            <a:pPr marL="0" indent="0">
              <a:buNone/>
            </a:pPr>
            <a:r>
              <a:rPr lang="sv-SE" sz="1400" dirty="0"/>
              <a:t>10. Beviljande av ansvarsfrihet för styrelsen </a:t>
            </a:r>
          </a:p>
          <a:p>
            <a:pPr marL="0" indent="0">
              <a:buNone/>
            </a:pPr>
            <a:r>
              <a:rPr lang="sv-SE" sz="1400" dirty="0"/>
              <a:t>11. Valberedningens förslag till styrelse samt val till styrelse och valberedning </a:t>
            </a:r>
          </a:p>
          <a:p>
            <a:pPr marL="0" indent="0">
              <a:buNone/>
            </a:pPr>
            <a:r>
              <a:rPr lang="sv-SE" sz="1400" dirty="0"/>
              <a:t>12. Förslag till budget </a:t>
            </a:r>
          </a:p>
          <a:p>
            <a:pPr marL="0" indent="0">
              <a:buNone/>
            </a:pPr>
            <a:r>
              <a:rPr lang="sv-SE" sz="1400" dirty="0"/>
              <a:t>13. Fastställande av årsavgift </a:t>
            </a:r>
          </a:p>
          <a:p>
            <a:pPr marL="0" indent="0">
              <a:buNone/>
            </a:pPr>
            <a:r>
              <a:rPr lang="sv-SE" sz="1400" dirty="0"/>
              <a:t>14. Övriga frågor </a:t>
            </a:r>
          </a:p>
          <a:p>
            <a:pPr marL="0" indent="0">
              <a:buNone/>
            </a:pPr>
            <a:r>
              <a:rPr lang="sv-SE" sz="1400" dirty="0"/>
              <a:t>15. Årsmötet avslutas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76AB063-562A-96AC-98FD-F84C8F994D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73" y="5162842"/>
            <a:ext cx="1664270" cy="15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58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8DDEEE-836F-668D-F532-FA83A5FF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CC5D2CA4-1043-D18D-CCE1-57BF84DF0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2DEAF11-6019-2731-AB5C-FE5BD519C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11" y="556994"/>
            <a:ext cx="4802240" cy="3343331"/>
          </a:xfrm>
        </p:spPr>
        <p:txBody>
          <a:bodyPr>
            <a:normAutofit/>
          </a:bodyPr>
          <a:lstStyle/>
          <a:p>
            <a:pPr algn="l"/>
            <a:r>
              <a:rPr lang="sv-SE" sz="4800" dirty="0"/>
              <a:t> </a:t>
            </a:r>
          </a:p>
        </p:txBody>
      </p:sp>
      <p:pic>
        <p:nvPicPr>
          <p:cNvPr id="33" name="Bildobjekt 32" descr="A blue and white logo&#10;&#10;AI-generated content may be incorrect.">
            <a:extLst>
              <a:ext uri="{FF2B5EF4-FFF2-40B4-BE49-F238E27FC236}">
                <a16:creationId xmlns:a16="http://schemas.microsoft.com/office/drawing/2014/main" id="{5D295158-7324-72FE-12C1-43693F810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21" y="1925085"/>
            <a:ext cx="2454964" cy="230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3D86D-04D2-7D99-7446-AE41FAFDEC68}"/>
              </a:ext>
            </a:extLst>
          </p:cNvPr>
          <p:cNvSpPr txBox="1"/>
          <p:nvPr/>
        </p:nvSpPr>
        <p:spPr>
          <a:xfrm>
            <a:off x="4813952" y="930281"/>
            <a:ext cx="4596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/>
              <a:t>Dagordning klubbmöte</a:t>
            </a:r>
            <a:endParaRPr lang="en-SE" sz="3200" dirty="0"/>
          </a:p>
        </p:txBody>
      </p:sp>
      <p:graphicFrame>
        <p:nvGraphicFramePr>
          <p:cNvPr id="62" name="TextBox 6">
            <a:extLst>
              <a:ext uri="{FF2B5EF4-FFF2-40B4-BE49-F238E27FC236}">
                <a16:creationId xmlns:a16="http://schemas.microsoft.com/office/drawing/2014/main" id="{C58E9E41-BCE3-FA58-369F-9F32327F25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4276979"/>
              </p:ext>
            </p:extLst>
          </p:nvPr>
        </p:nvGraphicFramePr>
        <p:xfrm>
          <a:off x="4608379" y="1925085"/>
          <a:ext cx="6404127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330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7C8B381-5E55-1725-7DB9-3DED4DF5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176" y="511293"/>
            <a:ext cx="5458838" cy="1325563"/>
          </a:xfrm>
        </p:spPr>
        <p:txBody>
          <a:bodyPr>
            <a:normAutofit/>
          </a:bodyPr>
          <a:lstStyle/>
          <a:p>
            <a:r>
              <a:rPr lang="sv-SE" sz="3600" b="1" dirty="0"/>
              <a:t>7. Verksamhetsberättelse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objekt 3" descr="En bild som visar klädsel, utomhus, träd, person&#10;&#10;AI-genererat innehåll kan vara felaktigt.">
            <a:extLst>
              <a:ext uri="{FF2B5EF4-FFF2-40B4-BE49-F238E27FC236}">
                <a16:creationId xmlns:a16="http://schemas.microsoft.com/office/drawing/2014/main" id="{EDA7C3AF-840D-376E-7E7F-394364D24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6" y="511293"/>
            <a:ext cx="2620372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D5BDF4-56B4-C1C9-2191-F9F3E71B4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525" y="1437264"/>
            <a:ext cx="5458838" cy="5184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b="1" dirty="0"/>
              <a:t>Viktiga händelser under året </a:t>
            </a:r>
          </a:p>
          <a:p>
            <a:r>
              <a:rPr lang="sv-SE" sz="1400" dirty="0"/>
              <a:t>Unionsmötet i Varberg</a:t>
            </a:r>
          </a:p>
          <a:p>
            <a:r>
              <a:rPr lang="sv-SE" sz="1400" dirty="0" err="1"/>
              <a:t>Soroptimera</a:t>
            </a:r>
            <a:r>
              <a:rPr lang="sv-SE" sz="1400" dirty="0"/>
              <a:t>-grupperna </a:t>
            </a:r>
          </a:p>
          <a:p>
            <a:pPr>
              <a:lnSpc>
                <a:spcPct val="120000"/>
              </a:lnSpc>
            </a:pPr>
            <a:r>
              <a:rPr lang="sv-SE" sz="1400" dirty="0"/>
              <a:t>Besök </a:t>
            </a:r>
            <a:r>
              <a:rPr lang="sv-SE" sz="1400" dirty="0" err="1"/>
              <a:t>Bushra</a:t>
            </a:r>
            <a:r>
              <a:rPr lang="sv-SE" sz="1400" dirty="0"/>
              <a:t> </a:t>
            </a:r>
            <a:r>
              <a:rPr lang="sv-SE" sz="1400" dirty="0" err="1"/>
              <a:t>Razack</a:t>
            </a:r>
            <a:r>
              <a:rPr lang="sv-SE" sz="1400" dirty="0"/>
              <a:t> – vikten av kvinnliga förebilder och kraften i systerskap </a:t>
            </a:r>
          </a:p>
          <a:p>
            <a:r>
              <a:rPr lang="sv-SE" sz="1400" dirty="0" err="1"/>
              <a:t>Soroptimistloppet</a:t>
            </a:r>
            <a:endParaRPr lang="sv-SE" sz="1400" dirty="0"/>
          </a:p>
          <a:p>
            <a:r>
              <a:rPr lang="sv-SE" sz="1400" dirty="0" err="1"/>
              <a:t>Empower</a:t>
            </a:r>
            <a:r>
              <a:rPr lang="sv-SE" sz="1400" dirty="0"/>
              <a:t> </a:t>
            </a:r>
            <a:r>
              <a:rPr lang="sv-SE" sz="1400" dirty="0" err="1"/>
              <a:t>Her</a:t>
            </a:r>
            <a:r>
              <a:rPr lang="sv-SE" sz="1400" dirty="0"/>
              <a:t> – galan </a:t>
            </a:r>
          </a:p>
          <a:p>
            <a:r>
              <a:rPr lang="sv-SE" sz="1400" dirty="0"/>
              <a:t>Digitalt möte om </a:t>
            </a:r>
            <a:r>
              <a:rPr lang="sv-SE" sz="1400" dirty="0" err="1"/>
              <a:t>nätvåld</a:t>
            </a:r>
            <a:r>
              <a:rPr lang="sv-SE" sz="1400" dirty="0"/>
              <a:t> med unga kvinnor i Uganda 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b="1" dirty="0"/>
              <a:t>Projekt</a:t>
            </a:r>
          </a:p>
          <a:p>
            <a:pPr>
              <a:lnSpc>
                <a:spcPct val="120000"/>
              </a:lnSpc>
            </a:pPr>
            <a:r>
              <a:rPr lang="sv-SE" sz="1400" dirty="0" err="1">
                <a:effectLst/>
                <a:ea typeface="Arial" panose="020B0604020202020204" pitchFamily="34" charset="0"/>
              </a:rPr>
              <a:t>Help@hand</a:t>
            </a:r>
            <a:r>
              <a:rPr lang="sv-SE" sz="1400" dirty="0">
                <a:effectLst/>
                <a:ea typeface="Arial" panose="020B0604020202020204" pitchFamily="34" charset="0"/>
              </a:rPr>
              <a:t> – säkerställa utbildning för flickor och unga kvinnor, borrning av brunnar i Uganda</a:t>
            </a:r>
          </a:p>
          <a:p>
            <a:pPr>
              <a:lnSpc>
                <a:spcPct val="120000"/>
              </a:lnSpc>
            </a:pPr>
            <a:r>
              <a:rPr lang="sv-SE" sz="1400" dirty="0">
                <a:effectLst/>
                <a:ea typeface="Arial" panose="020B0604020202020204" pitchFamily="34" charset="0"/>
              </a:rPr>
              <a:t>Lunds fontänhus – stötta unga kvinnor att kunna återgå till studier och arbete efter psykisk ohälsa </a:t>
            </a:r>
          </a:p>
          <a:p>
            <a:pPr>
              <a:lnSpc>
                <a:spcPct val="120000"/>
              </a:lnSpc>
            </a:pPr>
            <a:r>
              <a:rPr lang="sv-SE" sz="1400" dirty="0">
                <a:ea typeface="Arial" panose="020B0604020202020204" pitchFamily="34" charset="0"/>
              </a:rPr>
              <a:t>Magnhild – </a:t>
            </a:r>
            <a:r>
              <a:rPr lang="sv-SE" sz="1400" dirty="0" err="1">
                <a:ea typeface="Arial" panose="020B0604020202020204" pitchFamily="34" charset="0"/>
              </a:rPr>
              <a:t>menskoppar</a:t>
            </a:r>
            <a:r>
              <a:rPr lang="sv-SE" sz="1400" dirty="0">
                <a:ea typeface="Arial" panose="020B0604020202020204" pitchFamily="34" charset="0"/>
              </a:rPr>
              <a:t> till kvinnor </a:t>
            </a:r>
            <a:r>
              <a:rPr lang="sv-SE" sz="1400">
                <a:ea typeface="Arial" panose="020B0604020202020204" pitchFamily="34" charset="0"/>
              </a:rPr>
              <a:t>i Nepal</a:t>
            </a:r>
            <a:endParaRPr lang="sv-SE" sz="1400" dirty="0">
              <a:effectLst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sv-SE" sz="1800" dirty="0">
              <a:effectLst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sv-SE" sz="18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5E3A200-066C-4C9A-9D36-D87FE8AA65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73" y="5162842"/>
            <a:ext cx="1664270" cy="15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9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DC178C-C96F-7C12-0702-FF8559C1D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8" y="930325"/>
            <a:ext cx="3499945" cy="53906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 b="1" dirty="0"/>
              <a:t>8. </a:t>
            </a:r>
            <a:r>
              <a:rPr lang="en-US" sz="2800" b="1" dirty="0" err="1"/>
              <a:t>Ekonomisk</a:t>
            </a:r>
            <a:r>
              <a:rPr lang="en-US" sz="2800" b="1" dirty="0"/>
              <a:t> </a:t>
            </a:r>
            <a:r>
              <a:rPr lang="en-US" sz="2800" b="1" dirty="0" err="1"/>
              <a:t>berättelse</a:t>
            </a:r>
            <a:br>
              <a:rPr lang="en-US" sz="2800" b="1" dirty="0"/>
            </a:br>
            <a:r>
              <a:rPr lang="sv-SE" sz="2000" dirty="0"/>
              <a:t>Totala Intäkter:   </a:t>
            </a:r>
            <a:r>
              <a:rPr lang="sv-SE" sz="2000" b="1" dirty="0"/>
              <a:t>271 488 kr</a:t>
            </a:r>
            <a:br>
              <a:rPr lang="sv-SE" sz="2000" dirty="0"/>
            </a:br>
            <a:r>
              <a:rPr lang="sv-SE" sz="2000" dirty="0"/>
              <a:t>Totala Utgifter:   </a:t>
            </a:r>
            <a:r>
              <a:rPr lang="sv-SE" sz="2000" b="1" dirty="0"/>
              <a:t>283 325 kr</a:t>
            </a:r>
            <a:br>
              <a:rPr lang="sv-SE" sz="2000" dirty="0"/>
            </a:br>
            <a:br>
              <a:rPr lang="sv-SE" sz="2000" dirty="0"/>
            </a:br>
            <a:r>
              <a:rPr lang="en-US" sz="2000" u="sng" dirty="0" err="1"/>
              <a:t>Likvida</a:t>
            </a:r>
            <a:r>
              <a:rPr lang="en-US" sz="2000" u="sng" dirty="0"/>
              <a:t> </a:t>
            </a:r>
            <a:r>
              <a:rPr lang="en-US" sz="2000" u="sng" dirty="0" err="1"/>
              <a:t>medel</a:t>
            </a:r>
            <a:r>
              <a:rPr lang="en-US" sz="2000" dirty="0"/>
              <a:t>:  </a:t>
            </a:r>
            <a:r>
              <a:rPr lang="sv-SE" sz="2000" b="1" dirty="0"/>
              <a:t>88 252 kr</a:t>
            </a:r>
            <a:br>
              <a:rPr lang="sv-SE" sz="2000" dirty="0"/>
            </a:br>
            <a:r>
              <a:rPr lang="sv-SE" sz="2000" dirty="0"/>
              <a:t>Sparkonto:   56 023 kr</a:t>
            </a:r>
            <a:br>
              <a:rPr lang="sv-SE" sz="2000" dirty="0"/>
            </a:br>
            <a:r>
              <a:rPr lang="sv-SE" sz="2000" dirty="0" err="1"/>
              <a:t>PlusGiro</a:t>
            </a:r>
            <a:r>
              <a:rPr lang="sv-SE" sz="2000" dirty="0"/>
              <a:t>:   32 229 </a:t>
            </a:r>
            <a:br>
              <a:rPr lang="sv-SE" sz="2000" dirty="0"/>
            </a:br>
            <a:br>
              <a:rPr lang="sv-SE" sz="2000" dirty="0"/>
            </a:br>
            <a:r>
              <a:rPr lang="sv-SE" sz="2000" u="sng" dirty="0"/>
              <a:t>Soroptimistloppet</a:t>
            </a:r>
            <a:r>
              <a:rPr lang="sv-SE" sz="2000" dirty="0"/>
              <a:t> </a:t>
            </a:r>
            <a:br>
              <a:rPr lang="sv-SE" sz="2000" dirty="0"/>
            </a:br>
            <a:r>
              <a:rPr lang="sv-SE" sz="2000" dirty="0"/>
              <a:t>Intäkter:   </a:t>
            </a:r>
            <a:r>
              <a:rPr lang="sv-SE" sz="2000" b="1" dirty="0"/>
              <a:t>92 632 kr</a:t>
            </a:r>
            <a:br>
              <a:rPr lang="sv-SE" sz="2000" dirty="0"/>
            </a:br>
            <a:r>
              <a:rPr lang="sv-SE" sz="2000" dirty="0"/>
              <a:t>Utgifter:   </a:t>
            </a:r>
            <a:r>
              <a:rPr lang="sv-SE" sz="2000" b="1" dirty="0"/>
              <a:t>34 203 kr</a:t>
            </a:r>
            <a:br>
              <a:rPr lang="sv-SE" sz="2000" dirty="0"/>
            </a:br>
            <a:br>
              <a:rPr lang="sv-SE" sz="2000" dirty="0"/>
            </a:br>
            <a:r>
              <a:rPr lang="sv-SE" sz="2000" u="sng" dirty="0"/>
              <a:t>Lämnade loppbidrag</a:t>
            </a:r>
            <a:r>
              <a:rPr lang="sv-SE" sz="2000" dirty="0"/>
              <a:t>:   </a:t>
            </a:r>
            <a:r>
              <a:rPr lang="sv-SE" sz="2000" b="1" dirty="0"/>
              <a:t>58 429kr</a:t>
            </a:r>
            <a:br>
              <a:rPr lang="sv-SE" sz="2000" dirty="0"/>
            </a:br>
            <a:r>
              <a:rPr lang="sv-SE" sz="2000" dirty="0" err="1"/>
              <a:t>Help@Hand</a:t>
            </a:r>
            <a:r>
              <a:rPr lang="sv-SE" sz="2000" dirty="0"/>
              <a:t>:   29 214,50</a:t>
            </a:r>
            <a:br>
              <a:rPr lang="sv-SE" sz="2000" dirty="0"/>
            </a:br>
            <a:r>
              <a:rPr lang="sv-SE" sz="2000" dirty="0"/>
              <a:t>Fontänhuset:  29 214,50</a:t>
            </a:r>
            <a:br>
              <a:rPr lang="sv-SE" sz="2000" dirty="0"/>
            </a:br>
            <a:br>
              <a:rPr lang="sv-SE" sz="2000" dirty="0"/>
            </a:br>
            <a:r>
              <a:rPr lang="sv-SE" sz="2000" u="sng" dirty="0"/>
              <a:t>Övriga bidrag lämnade 2025</a:t>
            </a:r>
            <a:br>
              <a:rPr lang="sv-SE" sz="2000" dirty="0"/>
            </a:br>
            <a:r>
              <a:rPr lang="sv-SE" sz="2000" dirty="0"/>
              <a:t>Magnhild:   </a:t>
            </a:r>
            <a:r>
              <a:rPr lang="sv-SE" sz="2000" b="1" dirty="0"/>
              <a:t>5 000 kr</a:t>
            </a:r>
            <a:br>
              <a:rPr lang="sv-SE" sz="2000" dirty="0"/>
            </a:br>
            <a:r>
              <a:rPr lang="sv-SE" sz="2000" dirty="0"/>
              <a:t>Malmö-Limhamn:   </a:t>
            </a:r>
            <a:r>
              <a:rPr lang="sv-SE" sz="2000" b="1" dirty="0"/>
              <a:t>1 000 kr</a:t>
            </a:r>
            <a:br>
              <a:rPr lang="sv-SE" sz="2000" dirty="0"/>
            </a:br>
            <a:r>
              <a:rPr lang="sv-SE" sz="2000" dirty="0"/>
              <a:t>Pälkäne:   </a:t>
            </a:r>
            <a:r>
              <a:rPr lang="sv-SE" sz="2000" b="1" dirty="0"/>
              <a:t>€100</a:t>
            </a:r>
            <a:br>
              <a:rPr lang="sv-SE" sz="2000" dirty="0"/>
            </a:br>
            <a:endParaRPr lang="en-US" sz="2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document with numbers and text&#10;&#10;AI-generated content may be incorrect.">
            <a:extLst>
              <a:ext uri="{FF2B5EF4-FFF2-40B4-BE49-F238E27FC236}">
                <a16:creationId xmlns:a16="http://schemas.microsoft.com/office/drawing/2014/main" id="{B29F9BF9-EBA9-45C5-E249-B4AF3FCF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749" y="645555"/>
            <a:ext cx="5502711" cy="596019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833AC9D-DD20-FDEC-DA47-D6C4EDD93E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487" y="5475767"/>
            <a:ext cx="1330656" cy="12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768CD-9CF6-E8E6-1A32-5B2D6A213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E2FC76-FD52-BD3A-43CF-C8B67CA6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8" y="930326"/>
            <a:ext cx="3499945" cy="9622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 b="1" dirty="0"/>
              <a:t>9. </a:t>
            </a:r>
            <a:r>
              <a:rPr lang="en-US" sz="2800" b="1" dirty="0" err="1"/>
              <a:t>Revisorernas</a:t>
            </a:r>
            <a:r>
              <a:rPr lang="en-US" sz="2800" b="1" dirty="0"/>
              <a:t> </a:t>
            </a:r>
            <a:r>
              <a:rPr lang="en-US" sz="2800" b="1" dirty="0" err="1"/>
              <a:t>berättelse</a:t>
            </a:r>
            <a:br>
              <a:rPr lang="en-US" sz="2800" b="1" dirty="0"/>
            </a:br>
            <a:br>
              <a:rPr lang="en-US" sz="2800" b="1" dirty="0"/>
            </a:br>
            <a:endParaRPr lang="en-US" sz="2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A4DD3C-BD69-C9D7-F84B-18345F9C0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0F7A864B-3807-79B0-19CB-DE85C0CE1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190" y="212853"/>
            <a:ext cx="5590449" cy="6124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F7D99-07BA-D4AD-BE99-7C098CE3A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458" y="6230090"/>
            <a:ext cx="5422605" cy="534770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BFA907A7-E39A-5875-7322-83A7BEF2DE0A}"/>
              </a:ext>
            </a:extLst>
          </p:cNvPr>
          <p:cNvSpPr/>
          <p:nvPr/>
        </p:nvSpPr>
        <p:spPr>
          <a:xfrm>
            <a:off x="74428" y="4965405"/>
            <a:ext cx="2700670" cy="1818167"/>
          </a:xfrm>
          <a:prstGeom prst="rtTriangle">
            <a:avLst/>
          </a:prstGeom>
          <a:solidFill>
            <a:srgbClr val="0E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10" name="Bildobjekt 7">
            <a:extLst>
              <a:ext uri="{FF2B5EF4-FFF2-40B4-BE49-F238E27FC236}">
                <a16:creationId xmlns:a16="http://schemas.microsoft.com/office/drawing/2014/main" id="{BA6D3894-5816-4CC6-7642-E9FEEBA5B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487" y="5475767"/>
            <a:ext cx="1330656" cy="12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67C8B858-EEBE-7AA2-BE50-205C3AEB5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C3C9E1E-9524-2D11-8B24-667C1B08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Beviljande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av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ansvarsfrihet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för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styrelsen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03ADA350-70F8-AFEF-877D-B6B08FDA8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73" y="5162842"/>
            <a:ext cx="1664270" cy="15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8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B51F6560-D61C-400F-B71A-3FDEBF451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E2834B4F-125D-0A8A-BABA-9FA05105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456791"/>
            <a:ext cx="5993629" cy="1423524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800" b="1" dirty="0"/>
              <a:t>11. </a:t>
            </a:r>
            <a:r>
              <a:rPr lang="en-US" sz="2800" b="1" dirty="0" err="1"/>
              <a:t>Valberedningens</a:t>
            </a:r>
            <a:r>
              <a:rPr lang="en-US" sz="2800" b="1" dirty="0"/>
              <a:t> </a:t>
            </a:r>
            <a:r>
              <a:rPr lang="en-US" sz="2800" b="1" dirty="0" err="1"/>
              <a:t>förslag</a:t>
            </a:r>
            <a:r>
              <a:rPr lang="en-US" sz="2800" b="1" dirty="0"/>
              <a:t> till </a:t>
            </a:r>
            <a:r>
              <a:rPr lang="en-US" sz="2800" b="1" dirty="0" err="1"/>
              <a:t>styrelse</a:t>
            </a:r>
            <a:r>
              <a:rPr lang="en-US" sz="2800" b="1" dirty="0"/>
              <a:t> </a:t>
            </a:r>
            <a:r>
              <a:rPr lang="en-US" sz="2800" b="1" dirty="0" err="1"/>
              <a:t>samt</a:t>
            </a:r>
            <a:r>
              <a:rPr lang="en-US" sz="2800" b="1" dirty="0"/>
              <a:t> </a:t>
            </a:r>
            <a:r>
              <a:rPr lang="en-US" sz="2800" b="1" dirty="0" err="1"/>
              <a:t>val</a:t>
            </a:r>
            <a:r>
              <a:rPr lang="en-US" sz="2800" b="1" dirty="0"/>
              <a:t> till </a:t>
            </a:r>
            <a:r>
              <a:rPr lang="en-US" sz="2800" b="1" dirty="0" err="1"/>
              <a:t>styrelse</a:t>
            </a:r>
            <a:r>
              <a:rPr lang="en-US" sz="2800" b="1" dirty="0"/>
              <a:t> </a:t>
            </a:r>
            <a:r>
              <a:rPr lang="en-US" sz="2800" b="1" dirty="0" err="1"/>
              <a:t>och</a:t>
            </a:r>
            <a:r>
              <a:rPr lang="en-US" sz="2800" b="1" dirty="0"/>
              <a:t> </a:t>
            </a:r>
            <a:r>
              <a:rPr lang="en-US" sz="2800" b="1" dirty="0" err="1"/>
              <a:t>valberedning</a:t>
            </a:r>
            <a:endParaRPr lang="en-US" sz="2800" b="1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F3AC420-7C3C-E0BE-57C4-50F93F7AFD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68" y="3103808"/>
            <a:ext cx="2517694" cy="236150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8A068D-7868-9CC3-B96B-7B545AFE28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270245"/>
              </p:ext>
            </p:extLst>
          </p:nvPr>
        </p:nvGraphicFramePr>
        <p:xfrm>
          <a:off x="5890210" y="313152"/>
          <a:ext cx="6301790" cy="641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40400" imgH="5842000" progId="Word.Document.12">
                  <p:embed/>
                </p:oleObj>
              </mc:Choice>
              <mc:Fallback>
                <p:oleObj name="Document" r:id="rId3" imgW="5740400" imgH="584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0210" y="313152"/>
                        <a:ext cx="6301790" cy="6413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00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E6035-C8FA-71F7-D8D6-1C30EFBA9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C76ADD-9852-B752-6569-62ABD326A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47EB69D-A659-D0F1-4AB3-2340FFC02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B311116-A3D6-073B-04EA-5DF57A09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77" y="479395"/>
            <a:ext cx="5458838" cy="1325563"/>
          </a:xfrm>
        </p:spPr>
        <p:txBody>
          <a:bodyPr>
            <a:normAutofit/>
          </a:bodyPr>
          <a:lstStyle/>
          <a:p>
            <a:r>
              <a:rPr lang="sv-SE" sz="3600" b="1" dirty="0"/>
              <a:t>12. Förslag till budget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B7FFFF7-7B7A-984A-5DC2-63465641C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8F7959-6314-D75F-08D2-E76A2BF2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77" y="1712277"/>
            <a:ext cx="7982800" cy="33407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sz="2400" b="1" dirty="0"/>
              <a:t>Projekt</a:t>
            </a:r>
          </a:p>
          <a:p>
            <a:pPr>
              <a:lnSpc>
                <a:spcPct val="120000"/>
              </a:lnSpc>
            </a:pPr>
            <a:r>
              <a:rPr lang="sv-SE" sz="2400" dirty="0" err="1">
                <a:effectLst/>
                <a:ea typeface="Arial" panose="020B0604020202020204" pitchFamily="34" charset="0"/>
              </a:rPr>
              <a:t>Help@hand</a:t>
            </a:r>
            <a:r>
              <a:rPr lang="sv-SE" sz="2400" dirty="0">
                <a:effectLst/>
                <a:ea typeface="Arial" panose="020B0604020202020204" pitchFamily="34" charset="0"/>
              </a:rPr>
              <a:t> – </a:t>
            </a:r>
            <a:r>
              <a:rPr lang="sv-SE" sz="2400" dirty="0" err="1">
                <a:effectLst/>
                <a:ea typeface="Arial" panose="020B0604020202020204" pitchFamily="34" charset="0"/>
              </a:rPr>
              <a:t>Soroptimistloppsbidrag</a:t>
            </a:r>
            <a:endParaRPr lang="sv-SE" sz="2400" dirty="0">
              <a:effectLst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sv-SE" sz="2400" dirty="0">
                <a:effectLst/>
                <a:ea typeface="Arial" panose="020B0604020202020204" pitchFamily="34" charset="0"/>
              </a:rPr>
              <a:t>Lunds fontänhus – </a:t>
            </a:r>
            <a:r>
              <a:rPr lang="sv-SE" sz="2400" dirty="0" err="1">
                <a:effectLst/>
                <a:ea typeface="Arial" panose="020B0604020202020204" pitchFamily="34" charset="0"/>
              </a:rPr>
              <a:t>Soroptimistloppsbidrag</a:t>
            </a:r>
            <a:endParaRPr lang="sv-SE" sz="2400" dirty="0">
              <a:effectLst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sv-SE" sz="2400" dirty="0">
                <a:ea typeface="Arial" panose="020B0604020202020204" pitchFamily="34" charset="0"/>
              </a:rPr>
              <a:t>Magnhild </a:t>
            </a:r>
            <a:r>
              <a:rPr lang="sv-SE" sz="2400" dirty="0" err="1">
                <a:ea typeface="Arial" panose="020B0604020202020204" pitchFamily="34" charset="0"/>
              </a:rPr>
              <a:t>menskoppar</a:t>
            </a:r>
            <a:r>
              <a:rPr lang="sv-SE" sz="2400" dirty="0">
                <a:ea typeface="Arial" panose="020B0604020202020204" pitchFamily="34" charset="0"/>
              </a:rPr>
              <a:t> – Anna </a:t>
            </a:r>
            <a:r>
              <a:rPr lang="sv-SE" sz="2400" dirty="0" err="1">
                <a:ea typeface="Arial" panose="020B0604020202020204" pitchFamily="34" charset="0"/>
              </a:rPr>
              <a:t>Hintons</a:t>
            </a:r>
            <a:r>
              <a:rPr lang="sv-SE" sz="2400" dirty="0">
                <a:ea typeface="Arial" panose="020B0604020202020204" pitchFamily="34" charset="0"/>
              </a:rPr>
              <a:t> Pralin bidrag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400" dirty="0"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v-SE" sz="2400" dirty="0">
                <a:ea typeface="Arial" panose="020B0604020202020204" pitchFamily="34" charset="0"/>
              </a:rPr>
              <a:t>Fler förslag kommer att presenteras av den nya styrelsen efter första  styrelsemötet. </a:t>
            </a:r>
            <a:endParaRPr lang="sv-SE" sz="2400" dirty="0">
              <a:effectLst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sv-SE" sz="18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98A8320-A148-9A56-36E7-F319D21837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73" y="5162842"/>
            <a:ext cx="1664270" cy="15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2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lädsel, inomhus, Konvent, person&#10;&#10;AI-genererat innehåll kan vara felaktigt.">
            <a:extLst>
              <a:ext uri="{FF2B5EF4-FFF2-40B4-BE49-F238E27FC236}">
                <a16:creationId xmlns:a16="http://schemas.microsoft.com/office/drawing/2014/main" id="{653EA67B-0B52-C06D-8060-374FB06C6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63E140-902D-FEDC-78BF-CF20C76B9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279" y="1456659"/>
            <a:ext cx="5298758" cy="316850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b="1" dirty="0"/>
              <a:t>13. Fastställande av årsavgift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sv-SE" dirty="0"/>
            </a:br>
            <a:r>
              <a:rPr lang="sv-SE" b="1" dirty="0"/>
              <a:t>14. Övriga frågor</a:t>
            </a:r>
          </a:p>
          <a:p>
            <a:pPr marL="0" indent="0">
              <a:lnSpc>
                <a:spcPct val="100000"/>
              </a:lnSpc>
              <a:buNone/>
            </a:pPr>
            <a:endParaRPr lang="sv-SE" b="1" dirty="0"/>
          </a:p>
          <a:p>
            <a:pPr marL="0" indent="0">
              <a:lnSpc>
                <a:spcPct val="100000"/>
              </a:lnSpc>
              <a:buNone/>
            </a:pPr>
            <a:r>
              <a:rPr lang="sv-SE" b="1" dirty="0"/>
              <a:t>15. Årsmötet avslutas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F34D7A7-CAAA-899D-A671-553C074ED4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73" y="5162842"/>
            <a:ext cx="1664270" cy="15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96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609</Words>
  <Application>Microsoft Macintosh PowerPoint</Application>
  <PresentationFormat>Widescreen</PresentationFormat>
  <Paragraphs>183</Paragraphs>
  <Slides>20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Office-tema</vt:lpstr>
      <vt:lpstr>Microsoft Word Document</vt:lpstr>
      <vt:lpstr>Årsmöte </vt:lpstr>
      <vt:lpstr>Dagordning </vt:lpstr>
      <vt:lpstr>7. Verksamhetsberättelse</vt:lpstr>
      <vt:lpstr>8. Ekonomisk berättelse Totala Intäkter:   271 488 kr Totala Utgifter:   283 325 kr  Likvida medel:  88 252 kr Sparkonto:   56 023 kr PlusGiro:   32 229   Soroptimistloppet  Intäkter:   92 632 kr Utgifter:   34 203 kr  Lämnade loppbidrag:   58 429kr Help@Hand:   29 214,50 Fontänhuset:  29 214,50  Övriga bidrag lämnade 2025 Magnhild:   5 000 kr Malmö-Limhamn:   1 000 kr Pälkäne:   €100 </vt:lpstr>
      <vt:lpstr>9. Revisorernas berättelse  </vt:lpstr>
      <vt:lpstr>10. Beviljande av ansvarsfrihet för styrelsen</vt:lpstr>
      <vt:lpstr>11. Valberedningens förslag till styrelse samt val till styrelse och valberedning</vt:lpstr>
      <vt:lpstr>12. Förslag till budget</vt:lpstr>
      <vt:lpstr>PowerPoint Presentation</vt:lpstr>
      <vt:lpstr> </vt:lpstr>
      <vt:lpstr>PowerPoint Presentation</vt:lpstr>
      <vt:lpstr> </vt:lpstr>
      <vt:lpstr>Sor Optimera  Grupper </vt:lpstr>
      <vt:lpstr> </vt:lpstr>
      <vt:lpstr>PowerPoint Presentation</vt:lpstr>
      <vt:lpstr>PowerPoint Presentation</vt:lpstr>
      <vt:lpstr> </vt:lpstr>
      <vt:lpstr>PowerPoint Presentation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Cecilia Wallenbo</dc:creator>
  <cp:lastModifiedBy>Tua Broderick</cp:lastModifiedBy>
  <cp:revision>19</cp:revision>
  <dcterms:created xsi:type="dcterms:W3CDTF">2025-02-10T14:58:54Z</dcterms:created>
  <dcterms:modified xsi:type="dcterms:W3CDTF">2026-02-17T11:25:17Z</dcterms:modified>
</cp:coreProperties>
</file>